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7"/>
  </p:notesMasterIdLst>
  <p:sldIdLst>
    <p:sldId id="313" r:id="rId2"/>
    <p:sldId id="257" r:id="rId3"/>
    <p:sldId id="314" r:id="rId4"/>
    <p:sldId id="315" r:id="rId5"/>
    <p:sldId id="320" r:id="rId6"/>
    <p:sldId id="321" r:id="rId7"/>
    <p:sldId id="316" r:id="rId8"/>
    <p:sldId id="317" r:id="rId9"/>
    <p:sldId id="256" r:id="rId10"/>
    <p:sldId id="322" r:id="rId11"/>
    <p:sldId id="260" r:id="rId12"/>
    <p:sldId id="262" r:id="rId13"/>
    <p:sldId id="264" r:id="rId14"/>
    <p:sldId id="266" r:id="rId15"/>
    <p:sldId id="268" r:id="rId16"/>
    <p:sldId id="269" r:id="rId17"/>
    <p:sldId id="271" r:id="rId18"/>
    <p:sldId id="272" r:id="rId19"/>
    <p:sldId id="273" r:id="rId20"/>
    <p:sldId id="323" r:id="rId21"/>
    <p:sldId id="279" r:id="rId22"/>
    <p:sldId id="328" r:id="rId23"/>
    <p:sldId id="281" r:id="rId24"/>
    <p:sldId id="283" r:id="rId25"/>
    <p:sldId id="290" r:id="rId26"/>
    <p:sldId id="292" r:id="rId27"/>
    <p:sldId id="324" r:id="rId28"/>
    <p:sldId id="296" r:id="rId29"/>
    <p:sldId id="297" r:id="rId30"/>
    <p:sldId id="301" r:id="rId31"/>
    <p:sldId id="325" r:id="rId32"/>
    <p:sldId id="304" r:id="rId33"/>
    <p:sldId id="326" r:id="rId34"/>
    <p:sldId id="327" r:id="rId35"/>
    <p:sldId id="329" r:id="rId36"/>
  </p:sldIdLst>
  <p:sldSz cx="9144000" cy="6858000" type="screen4x3"/>
  <p:notesSz cx="6858000" cy="9144000"/>
  <p:embeddedFontLst>
    <p:embeddedFont>
      <p:font typeface="Tahoma" pitchFamily="34" charset="0"/>
      <p:regular r:id="rId38"/>
      <p:bold r:id="rId39"/>
    </p:embeddedFont>
    <p:embeddedFont>
      <p:font typeface="BattleLines" pitchFamily="34" charset="0"/>
      <p:regular r:id="rId40"/>
    </p:embeddedFont>
    <p:embeddedFont>
      <p:font typeface="Stencil" pitchFamily="82" charset="0"/>
      <p:regular r:id="rId41"/>
    </p:embeddedFont>
    <p:embeddedFont>
      <p:font typeface="Mufferaw" pitchFamily="66" charset="0"/>
      <p:regular r:id="rId42"/>
    </p:embeddedFont>
    <p:embeddedFont>
      <p:font typeface="Currency" pitchFamily="2" charset="0"/>
      <p:regular r:id="rId43"/>
    </p:embeddedFont>
    <p:embeddedFont>
      <p:font typeface="Cooper Black" pitchFamily="18" charset="0"/>
      <p:regular r:id="rId44"/>
    </p:embeddedFont>
    <p:embeddedFont>
      <p:font typeface="Maiandra GD" pitchFamily="34" charset="0"/>
      <p:regular r:id="rId45"/>
      <p:bold r:id="rId46"/>
      <p:italic r:id="rId47"/>
    </p:embeddedFont>
    <p:embeddedFont>
      <p:font typeface="Flick Bold Hollow" pitchFamily="2" charset="0"/>
      <p:regular r:id="rId48"/>
    </p:embeddedFont>
    <p:embeddedFont>
      <p:font typeface="Sketchy" pitchFamily="34" charset="0"/>
      <p:regular r:id="rId49"/>
    </p:embeddedFont>
    <p:embeddedFont>
      <p:font typeface="Starcraft" pitchFamily="82" charset="0"/>
      <p:regular r:id="rId50"/>
    </p:embeddedFont>
    <p:embeddedFont>
      <p:font typeface="UTIS" pitchFamily="2" charset="0"/>
      <p:regular r:id="rId51"/>
    </p:embeddedFont>
  </p:embeddedFontLst>
  <p:defaultTextStyle>
    <a:defPPr>
      <a:defRPr lang="en-US"/>
    </a:defPPr>
    <a:lvl1pPr algn="l" rtl="0" fontAlgn="base">
      <a:spcBef>
        <a:spcPct val="0"/>
      </a:spcBef>
      <a:spcAft>
        <a:spcPct val="0"/>
      </a:spcAft>
      <a:defRPr sz="3200" b="1" kern="1200">
        <a:solidFill>
          <a:schemeClr val="tx1"/>
        </a:solidFill>
        <a:latin typeface="Tahoma" pitchFamily="34" charset="0"/>
        <a:ea typeface="+mn-ea"/>
        <a:cs typeface="+mn-cs"/>
      </a:defRPr>
    </a:lvl1pPr>
    <a:lvl2pPr marL="457200" algn="l" rtl="0" fontAlgn="base">
      <a:spcBef>
        <a:spcPct val="0"/>
      </a:spcBef>
      <a:spcAft>
        <a:spcPct val="0"/>
      </a:spcAft>
      <a:defRPr sz="3200" b="1" kern="1200">
        <a:solidFill>
          <a:schemeClr val="tx1"/>
        </a:solidFill>
        <a:latin typeface="Tahoma" pitchFamily="34" charset="0"/>
        <a:ea typeface="+mn-ea"/>
        <a:cs typeface="+mn-cs"/>
      </a:defRPr>
    </a:lvl2pPr>
    <a:lvl3pPr marL="914400" algn="l" rtl="0" fontAlgn="base">
      <a:spcBef>
        <a:spcPct val="0"/>
      </a:spcBef>
      <a:spcAft>
        <a:spcPct val="0"/>
      </a:spcAft>
      <a:defRPr sz="3200" b="1" kern="1200">
        <a:solidFill>
          <a:schemeClr val="tx1"/>
        </a:solidFill>
        <a:latin typeface="Tahoma" pitchFamily="34" charset="0"/>
        <a:ea typeface="+mn-ea"/>
        <a:cs typeface="+mn-cs"/>
      </a:defRPr>
    </a:lvl3pPr>
    <a:lvl4pPr marL="1371600" algn="l" rtl="0" fontAlgn="base">
      <a:spcBef>
        <a:spcPct val="0"/>
      </a:spcBef>
      <a:spcAft>
        <a:spcPct val="0"/>
      </a:spcAft>
      <a:defRPr sz="3200" b="1" kern="1200">
        <a:solidFill>
          <a:schemeClr val="tx1"/>
        </a:solidFill>
        <a:latin typeface="Tahoma" pitchFamily="34" charset="0"/>
        <a:ea typeface="+mn-ea"/>
        <a:cs typeface="+mn-cs"/>
      </a:defRPr>
    </a:lvl4pPr>
    <a:lvl5pPr marL="1828800" algn="l" rtl="0" fontAlgn="base">
      <a:spcBef>
        <a:spcPct val="0"/>
      </a:spcBef>
      <a:spcAft>
        <a:spcPct val="0"/>
      </a:spcAft>
      <a:defRPr sz="3200" b="1" kern="1200">
        <a:solidFill>
          <a:schemeClr val="tx1"/>
        </a:solidFill>
        <a:latin typeface="Tahoma" pitchFamily="34" charset="0"/>
        <a:ea typeface="+mn-ea"/>
        <a:cs typeface="+mn-cs"/>
      </a:defRPr>
    </a:lvl5pPr>
    <a:lvl6pPr marL="2286000" algn="l" defTabSz="914400" rtl="0" eaLnBrk="1" latinLnBrk="0" hangingPunct="1">
      <a:defRPr sz="3200" b="1" kern="1200">
        <a:solidFill>
          <a:schemeClr val="tx1"/>
        </a:solidFill>
        <a:latin typeface="Tahoma" pitchFamily="34" charset="0"/>
        <a:ea typeface="+mn-ea"/>
        <a:cs typeface="+mn-cs"/>
      </a:defRPr>
    </a:lvl6pPr>
    <a:lvl7pPr marL="2743200" algn="l" defTabSz="914400" rtl="0" eaLnBrk="1" latinLnBrk="0" hangingPunct="1">
      <a:defRPr sz="3200" b="1" kern="1200">
        <a:solidFill>
          <a:schemeClr val="tx1"/>
        </a:solidFill>
        <a:latin typeface="Tahoma" pitchFamily="34" charset="0"/>
        <a:ea typeface="+mn-ea"/>
        <a:cs typeface="+mn-cs"/>
      </a:defRPr>
    </a:lvl7pPr>
    <a:lvl8pPr marL="3200400" algn="l" defTabSz="914400" rtl="0" eaLnBrk="1" latinLnBrk="0" hangingPunct="1">
      <a:defRPr sz="3200" b="1" kern="1200">
        <a:solidFill>
          <a:schemeClr val="tx1"/>
        </a:solidFill>
        <a:latin typeface="Tahoma" pitchFamily="34" charset="0"/>
        <a:ea typeface="+mn-ea"/>
        <a:cs typeface="+mn-cs"/>
      </a:defRPr>
    </a:lvl8pPr>
    <a:lvl9pPr marL="3657600" algn="l" defTabSz="914400" rtl="0" eaLnBrk="1" latinLnBrk="0" hangingPunct="1">
      <a:defRPr sz="3200" b="1"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99FF"/>
    <a:srgbClr val="9966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30" autoAdjust="0"/>
    <p:restoredTop sz="94700" autoAdjust="0"/>
  </p:normalViewPr>
  <p:slideViewPr>
    <p:cSldViewPr>
      <p:cViewPr varScale="1">
        <p:scale>
          <a:sx n="127" d="100"/>
          <a:sy n="127" d="100"/>
        </p:scale>
        <p:origin x="-1164" y="-96"/>
      </p:cViewPr>
      <p:guideLst>
        <p:guide orient="horz" pos="2160"/>
        <p:guide pos="2880"/>
      </p:guideLst>
    </p:cSldViewPr>
  </p:slideViewPr>
  <p:outlineViewPr>
    <p:cViewPr>
      <p:scale>
        <a:sx n="33" d="100"/>
        <a:sy n="33" d="100"/>
      </p:scale>
      <p:origin x="246"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Arial" charset="0"/>
              </a:defRPr>
            </a:lvl1pPr>
          </a:lstStyle>
          <a:p>
            <a:pPr>
              <a:defRPr/>
            </a:pPr>
            <a:endParaRPr lang="en-US" dirty="0"/>
          </a:p>
        </p:txBody>
      </p:sp>
      <p:sp>
        <p:nvSpPr>
          <p:cNvPr id="348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Arial" charset="0"/>
              </a:defRPr>
            </a:lvl1pPr>
          </a:lstStyle>
          <a:p>
            <a:pPr>
              <a:defRPr/>
            </a:pPr>
            <a:endParaRPr lang="en-US" dirty="0"/>
          </a:p>
        </p:txBody>
      </p:sp>
      <p:sp>
        <p:nvSpPr>
          <p:cNvPr id="604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48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48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Arial" charset="0"/>
              </a:defRPr>
            </a:lvl1pPr>
          </a:lstStyle>
          <a:p>
            <a:pPr>
              <a:defRPr/>
            </a:pPr>
            <a:endParaRPr lang="en-US" dirty="0"/>
          </a:p>
        </p:txBody>
      </p:sp>
      <p:sp>
        <p:nvSpPr>
          <p:cNvPr id="348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Arial" charset="0"/>
              </a:defRPr>
            </a:lvl1pPr>
          </a:lstStyle>
          <a:p>
            <a:pPr>
              <a:defRPr/>
            </a:pPr>
            <a:fld id="{D314FF56-61D7-482B-BFF7-1F0F5D256BA1}"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7F7CD1F-2104-4A92-9B42-FDB8F9CE0A46}"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D2324D8-BD16-4A88-9674-3D8C9AAC8B71}"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5F424EC-2FA1-475B-99FC-41CA0279A9F7}"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167920D-F0A2-4D0B-BB59-2D28C8806CFF}"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A71407B-3FA3-40FE-9A84-09712FB98445}"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7411F76-E2A6-40A2-AEDA-5D7DC4B718AF}"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2DC8911D-5452-49AD-BC91-97EA8ED355BA}"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82453EDB-9F2F-444C-8037-FD6A3B1D5574}"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80D007D9-169F-4496-8A58-5B033BA19669}"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B84A7C8-9A4D-4BAB-BD62-64AEAF6528EB}"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C9BFBBE5-4896-41F2-A9B1-192A7645F124}"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a:defRPr/>
            </a:pPr>
            <a:fld id="{D89A0D5D-F3ED-4775-8B46-2DB745C054F1}"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1.bp.blogspot.com/-XF52NH5hzCw/TWVAXuNaNjI/AAAAAAAAATk/1vydq1N8PXk/s1600/friends.png" TargetMode="Externa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thinking.jpg"/>
          <p:cNvPicPr>
            <a:picLocks noChangeAspect="1" noChangeArrowheads="1"/>
          </p:cNvPicPr>
          <p:nvPr/>
        </p:nvPicPr>
        <p:blipFill>
          <a:blip r:embed="rId2" cstate="print"/>
          <a:srcRect/>
          <a:stretch>
            <a:fillRect/>
          </a:stretch>
        </p:blipFill>
        <p:spPr bwMode="auto">
          <a:xfrm>
            <a:off x="-228600" y="2110667"/>
            <a:ext cx="7086600" cy="4747334"/>
          </a:xfrm>
          <a:prstGeom prst="rect">
            <a:avLst/>
          </a:prstGeom>
          <a:noFill/>
        </p:spPr>
      </p:pic>
      <p:sp>
        <p:nvSpPr>
          <p:cNvPr id="4" name="TextBox 3"/>
          <p:cNvSpPr txBox="1"/>
          <p:nvPr/>
        </p:nvSpPr>
        <p:spPr>
          <a:xfrm>
            <a:off x="2514600" y="381000"/>
            <a:ext cx="6019800" cy="2062103"/>
          </a:xfrm>
          <a:prstGeom prst="rect">
            <a:avLst/>
          </a:prstGeom>
          <a:noFill/>
        </p:spPr>
        <p:txBody>
          <a:bodyPr wrap="square" rtlCol="0">
            <a:spAutoFit/>
          </a:bodyPr>
          <a:lstStyle/>
          <a:p>
            <a:r>
              <a:rPr lang="en-US" b="0" dirty="0" smtClean="0">
                <a:effectLst>
                  <a:outerShdw blurRad="38100" dist="38100" dir="2700000" algn="tl">
                    <a:srgbClr val="000000">
                      <a:alpha val="43137"/>
                    </a:srgbClr>
                  </a:outerShdw>
                </a:effectLst>
                <a:latin typeface="+mj-lt"/>
              </a:rPr>
              <a:t>Emerson: “What lies behind us and what lies before us are tiny matters compared to what lies within us”</a:t>
            </a:r>
            <a:endParaRPr lang="en-US" b="0" dirty="0">
              <a:effectLst>
                <a:outerShdw blurRad="38100" dist="38100" dir="2700000" algn="tl">
                  <a:srgbClr val="000000">
                    <a:alpha val="43137"/>
                  </a:srgbClr>
                </a:outerShdw>
              </a:effectLst>
              <a:latin typeface="+mj-l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wspaper.jpg"/>
          <p:cNvPicPr>
            <a:picLocks noChangeAspect="1"/>
          </p:cNvPicPr>
          <p:nvPr/>
        </p:nvPicPr>
        <p:blipFill>
          <a:blip r:embed="rId2" cstate="print"/>
          <a:stretch>
            <a:fillRect/>
          </a:stretch>
        </p:blipFill>
        <p:spPr>
          <a:xfrm>
            <a:off x="2028" y="0"/>
            <a:ext cx="9139943" cy="6858000"/>
          </a:xfrm>
          <a:prstGeom prst="rect">
            <a:avLst/>
          </a:prstGeom>
        </p:spPr>
      </p:pic>
      <p:sp>
        <p:nvSpPr>
          <p:cNvPr id="6146" name="TextBox 3"/>
          <p:cNvSpPr txBox="1">
            <a:spLocks noChangeArrowheads="1"/>
          </p:cNvSpPr>
          <p:nvPr/>
        </p:nvSpPr>
        <p:spPr bwMode="auto">
          <a:xfrm rot="21320202">
            <a:off x="1785650" y="999250"/>
            <a:ext cx="5616617" cy="1077218"/>
          </a:xfrm>
          <a:prstGeom prst="rect">
            <a:avLst/>
          </a:prstGeom>
          <a:noFill/>
          <a:ln w="9525">
            <a:noFill/>
            <a:miter lim="800000"/>
            <a:headEnd/>
            <a:tailEnd/>
          </a:ln>
        </p:spPr>
        <p:txBody>
          <a:bodyPr wrap="square">
            <a:spAutoFit/>
          </a:bodyPr>
          <a:lstStyle/>
          <a:p>
            <a:pPr algn="ctr"/>
            <a:r>
              <a:rPr lang="en-US" b="0" dirty="0">
                <a:latin typeface="Maiandra GD" pitchFamily="34" charset="0"/>
              </a:rPr>
              <a:t>1.  God is concerned </a:t>
            </a:r>
            <a:r>
              <a:rPr lang="en-US" b="0" dirty="0" smtClean="0">
                <a:latin typeface="Maiandra GD" pitchFamily="34" charset="0"/>
              </a:rPr>
              <a:t>about </a:t>
            </a:r>
            <a:r>
              <a:rPr lang="en-US" b="0" dirty="0">
                <a:latin typeface="Maiandra GD" pitchFamily="34" charset="0"/>
              </a:rPr>
              <a:t>your attitude</a:t>
            </a:r>
          </a:p>
        </p:txBody>
      </p:sp>
      <p:sp>
        <p:nvSpPr>
          <p:cNvPr id="3" name="TextBox 3"/>
          <p:cNvSpPr txBox="1">
            <a:spLocks noChangeArrowheads="1"/>
          </p:cNvSpPr>
          <p:nvPr/>
        </p:nvSpPr>
        <p:spPr bwMode="auto">
          <a:xfrm>
            <a:off x="762000" y="2438400"/>
            <a:ext cx="8077200" cy="3539430"/>
          </a:xfrm>
          <a:prstGeom prst="rect">
            <a:avLst/>
          </a:prstGeom>
          <a:solidFill>
            <a:srgbClr val="FFFFFF">
              <a:alpha val="60000"/>
            </a:srgbClr>
          </a:solidFill>
          <a:ln w="9525">
            <a:noFill/>
            <a:miter lim="800000"/>
            <a:headEnd/>
            <a:tailEnd/>
          </a:ln>
        </p:spPr>
        <p:txBody>
          <a:bodyPr>
            <a:spAutoFit/>
          </a:bodyPr>
          <a:lstStyle/>
          <a:p>
            <a:r>
              <a:rPr lang="en-US" dirty="0">
                <a:effectLst>
                  <a:outerShdw blurRad="38100" dist="38100" dir="2700000" algn="tl">
                    <a:srgbClr val="000000">
                      <a:alpha val="43137"/>
                    </a:srgbClr>
                  </a:outerShdw>
                </a:effectLst>
                <a:latin typeface="Maiandra GD" pitchFamily="34" charset="0"/>
              </a:rPr>
              <a:t>Luke </a:t>
            </a:r>
            <a:r>
              <a:rPr lang="en-US" dirty="0" smtClean="0">
                <a:effectLst>
                  <a:outerShdw blurRad="38100" dist="38100" dir="2700000" algn="tl">
                    <a:srgbClr val="000000">
                      <a:alpha val="43137"/>
                    </a:srgbClr>
                  </a:outerShdw>
                </a:effectLst>
                <a:latin typeface="Maiandra GD" pitchFamily="34" charset="0"/>
              </a:rPr>
              <a:t>10:27 And </a:t>
            </a:r>
            <a:r>
              <a:rPr lang="en-US" dirty="0">
                <a:effectLst>
                  <a:outerShdw blurRad="38100" dist="38100" dir="2700000" algn="tl">
                    <a:srgbClr val="000000">
                      <a:alpha val="43137"/>
                    </a:srgbClr>
                  </a:outerShdw>
                </a:effectLst>
                <a:latin typeface="Maiandra GD" pitchFamily="34" charset="0"/>
              </a:rPr>
              <a:t>he answered, “YOU SHALL LOVE THE LORD YOUR GOD WITH ALL YOUR HEART, AND WITH ALL YOUR SOUL, AND WITH ALL YOUR STRENGTH, AND WITH ALL YOUR MIND; AND YOUR NEIGHBOR AS YOURSELF.”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ixby-bridge-another[1]"/>
          <p:cNvPicPr>
            <a:picLocks noGrp="1" noChangeAspect="1" noChangeArrowheads="1"/>
          </p:cNvPicPr>
          <p:nvPr>
            <p:ph idx="1"/>
          </p:nvPr>
        </p:nvPicPr>
        <p:blipFill>
          <a:blip r:embed="rId2" cstate="print"/>
          <a:srcRect/>
          <a:stretch>
            <a:fillRect/>
          </a:stretch>
        </p:blipFill>
        <p:spPr bwMode="auto">
          <a:xfrm>
            <a:off x="0" y="0"/>
            <a:ext cx="9177372" cy="6858000"/>
          </a:xfrm>
          <a:prstGeom prst="rect">
            <a:avLst/>
          </a:prstGeom>
          <a:noFill/>
          <a:ln w="9525" algn="in">
            <a:noFill/>
            <a:miter lim="800000"/>
            <a:headEnd/>
            <a:tailEnd/>
          </a:ln>
          <a:effectLst/>
        </p:spPr>
      </p:pic>
      <p:sp>
        <p:nvSpPr>
          <p:cNvPr id="8194" name="TextBox 3"/>
          <p:cNvSpPr txBox="1">
            <a:spLocks noChangeArrowheads="1"/>
          </p:cNvSpPr>
          <p:nvPr/>
        </p:nvSpPr>
        <p:spPr bwMode="auto">
          <a:xfrm>
            <a:off x="76200" y="0"/>
            <a:ext cx="9067800" cy="2062103"/>
          </a:xfrm>
          <a:prstGeom prst="rect">
            <a:avLst/>
          </a:prstGeom>
          <a:noFill/>
          <a:ln w="9525">
            <a:noFill/>
            <a:miter lim="800000"/>
            <a:headEnd/>
            <a:tailEnd/>
          </a:ln>
        </p:spPr>
        <p:txBody>
          <a:bodyPr wrap="square">
            <a:spAutoFit/>
          </a:bodyPr>
          <a:lstStyle/>
          <a:p>
            <a:r>
              <a:rPr lang="en-US" dirty="0">
                <a:effectLst>
                  <a:outerShdw blurRad="38100" dist="38100" dir="2700000" algn="tl">
                    <a:srgbClr val="000000">
                      <a:alpha val="43137"/>
                    </a:srgbClr>
                  </a:outerShdw>
                </a:effectLst>
                <a:latin typeface="Maiandra GD" pitchFamily="34" charset="0"/>
              </a:rPr>
              <a:t>2 Corinthians 9:7 </a:t>
            </a:r>
            <a:r>
              <a:rPr lang="en-US" dirty="0" smtClean="0">
                <a:effectLst>
                  <a:outerShdw blurRad="38100" dist="38100" dir="2700000" algn="tl">
                    <a:srgbClr val="000000">
                      <a:alpha val="43137"/>
                    </a:srgbClr>
                  </a:outerShdw>
                </a:effectLst>
                <a:latin typeface="Maiandra GD" pitchFamily="34" charset="0"/>
              </a:rPr>
              <a:t>Each </a:t>
            </a:r>
            <a:r>
              <a:rPr lang="en-US" dirty="0">
                <a:effectLst>
                  <a:outerShdw blurRad="38100" dist="38100" dir="2700000" algn="tl">
                    <a:srgbClr val="000000">
                      <a:alpha val="43137"/>
                    </a:srgbClr>
                  </a:outerShdw>
                </a:effectLst>
                <a:latin typeface="Maiandra GD" pitchFamily="34" charset="0"/>
              </a:rPr>
              <a:t>one </a:t>
            </a:r>
            <a:r>
              <a:rPr lang="en-US" i="1" dirty="0">
                <a:effectLst>
                  <a:outerShdw blurRad="38100" dist="38100" dir="2700000" algn="tl">
                    <a:srgbClr val="000000">
                      <a:alpha val="43137"/>
                    </a:srgbClr>
                  </a:outerShdw>
                </a:effectLst>
                <a:latin typeface="Maiandra GD" pitchFamily="34" charset="0"/>
              </a:rPr>
              <a:t>must do</a:t>
            </a:r>
            <a:r>
              <a:rPr lang="en-US" dirty="0">
                <a:effectLst>
                  <a:outerShdw blurRad="38100" dist="38100" dir="2700000" algn="tl">
                    <a:srgbClr val="000000">
                      <a:alpha val="43137"/>
                    </a:srgbClr>
                  </a:outerShdw>
                </a:effectLst>
                <a:latin typeface="Maiandra GD" pitchFamily="34" charset="0"/>
              </a:rPr>
              <a:t> just as he has purposed in his heart, not grudgingly or under compulsion, for God loves a </a:t>
            </a:r>
            <a:r>
              <a:rPr lang="en-US" dirty="0">
                <a:solidFill>
                  <a:srgbClr val="FF0000"/>
                </a:solidFill>
                <a:effectLst>
                  <a:outerShdw blurRad="38100" dist="38100" dir="2700000" algn="tl">
                    <a:srgbClr val="000000">
                      <a:alpha val="43137"/>
                    </a:srgbClr>
                  </a:outerShdw>
                </a:effectLst>
                <a:latin typeface="Maiandra GD" pitchFamily="34" charset="0"/>
              </a:rPr>
              <a:t>cheerful</a:t>
            </a:r>
            <a:r>
              <a:rPr lang="en-US" dirty="0">
                <a:effectLst>
                  <a:outerShdw blurRad="38100" dist="38100" dir="2700000" algn="tl">
                    <a:srgbClr val="000000">
                      <a:alpha val="43137"/>
                    </a:srgbClr>
                  </a:outerShdw>
                </a:effectLst>
                <a:latin typeface="Maiandra GD" pitchFamily="34" charset="0"/>
              </a:rPr>
              <a:t> giver. </a:t>
            </a:r>
          </a:p>
        </p:txBody>
      </p:sp>
      <p:sp>
        <p:nvSpPr>
          <p:cNvPr id="3" name="Rectangle 2"/>
          <p:cNvSpPr/>
          <p:nvPr/>
        </p:nvSpPr>
        <p:spPr>
          <a:xfrm>
            <a:off x="152400" y="2668012"/>
            <a:ext cx="8763000" cy="3046988"/>
          </a:xfrm>
          <a:prstGeom prst="rect">
            <a:avLst/>
          </a:prstGeom>
          <a:solidFill>
            <a:srgbClr val="FFFFFF">
              <a:alpha val="50196"/>
            </a:srgbClr>
          </a:solidFill>
        </p:spPr>
        <p:txBody>
          <a:bodyPr wrap="square">
            <a:spAutoFit/>
          </a:bodyPr>
          <a:lstStyle/>
          <a:p>
            <a:r>
              <a:rPr lang="en-US" dirty="0" smtClean="0">
                <a:effectLst>
                  <a:outerShdw blurRad="38100" dist="38100" dir="2700000" algn="tl">
                    <a:srgbClr val="000000">
                      <a:alpha val="43137"/>
                    </a:srgbClr>
                  </a:outerShdw>
                </a:effectLst>
                <a:latin typeface="Maiandra GD" pitchFamily="34" charset="0"/>
              </a:rPr>
              <a:t>Colossians 3:16 Let the word of Christ richly dwell within you, with all wisdom teaching and admonishing one another with psalms </a:t>
            </a:r>
            <a:r>
              <a:rPr lang="en-US" i="1" dirty="0" smtClean="0">
                <a:effectLst>
                  <a:outerShdw blurRad="38100" dist="38100" dir="2700000" algn="tl">
                    <a:srgbClr val="000000">
                      <a:alpha val="43137"/>
                    </a:srgbClr>
                  </a:outerShdw>
                </a:effectLst>
                <a:latin typeface="Maiandra GD" pitchFamily="34" charset="0"/>
              </a:rPr>
              <a:t>and</a:t>
            </a:r>
            <a:r>
              <a:rPr lang="en-US" dirty="0" smtClean="0">
                <a:effectLst>
                  <a:outerShdw blurRad="38100" dist="38100" dir="2700000" algn="tl">
                    <a:srgbClr val="000000">
                      <a:alpha val="43137"/>
                    </a:srgbClr>
                  </a:outerShdw>
                </a:effectLst>
                <a:latin typeface="Maiandra GD" pitchFamily="34" charset="0"/>
              </a:rPr>
              <a:t> hymns </a:t>
            </a:r>
            <a:r>
              <a:rPr lang="en-US" i="1" dirty="0" smtClean="0">
                <a:effectLst>
                  <a:outerShdw blurRad="38100" dist="38100" dir="2700000" algn="tl">
                    <a:srgbClr val="000000">
                      <a:alpha val="43137"/>
                    </a:srgbClr>
                  </a:outerShdw>
                </a:effectLst>
                <a:latin typeface="Maiandra GD" pitchFamily="34" charset="0"/>
              </a:rPr>
              <a:t>and</a:t>
            </a:r>
            <a:r>
              <a:rPr lang="en-US" dirty="0" smtClean="0">
                <a:effectLst>
                  <a:outerShdw blurRad="38100" dist="38100" dir="2700000" algn="tl">
                    <a:srgbClr val="000000">
                      <a:alpha val="43137"/>
                    </a:srgbClr>
                  </a:outerShdw>
                </a:effectLst>
                <a:latin typeface="Maiandra GD" pitchFamily="34" charset="0"/>
              </a:rPr>
              <a:t> spiritual songs, singing with </a:t>
            </a:r>
            <a:r>
              <a:rPr lang="en-US" dirty="0" smtClean="0">
                <a:solidFill>
                  <a:srgbClr val="FF0000"/>
                </a:solidFill>
                <a:effectLst>
                  <a:outerShdw blurRad="38100" dist="38100" dir="2700000" algn="tl">
                    <a:srgbClr val="000000">
                      <a:alpha val="43137"/>
                    </a:srgbClr>
                  </a:outerShdw>
                </a:effectLst>
                <a:latin typeface="Maiandra GD" pitchFamily="34" charset="0"/>
              </a:rPr>
              <a:t>thankfulness</a:t>
            </a:r>
            <a:r>
              <a:rPr lang="en-US" dirty="0" smtClean="0">
                <a:effectLst>
                  <a:outerShdw blurRad="38100" dist="38100" dir="2700000" algn="tl">
                    <a:srgbClr val="000000">
                      <a:alpha val="43137"/>
                    </a:srgbClr>
                  </a:outerShdw>
                </a:effectLst>
                <a:latin typeface="Maiandra GD" pitchFamily="34" charset="0"/>
              </a:rPr>
              <a:t> in your hearts to God. </a:t>
            </a:r>
            <a:endParaRPr lang="en-US" dirty="0">
              <a:effectLst>
                <a:outerShdw blurRad="38100" dist="38100" dir="2700000" algn="tl">
                  <a:srgbClr val="000000">
                    <a:alpha val="43137"/>
                  </a:srgbClr>
                </a:outerShdw>
              </a:effectLst>
              <a:latin typeface="Maiandra GD"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uardrails 2"/>
          <p:cNvPicPr>
            <a:picLocks noChangeAspect="1" noChangeArrowheads="1"/>
          </p:cNvPicPr>
          <p:nvPr/>
        </p:nvPicPr>
        <p:blipFill>
          <a:blip r:embed="rId2" cstate="print"/>
          <a:srcRect/>
          <a:stretch>
            <a:fillRect/>
          </a:stretch>
        </p:blipFill>
        <p:spPr bwMode="auto">
          <a:xfrm>
            <a:off x="0" y="-185618"/>
            <a:ext cx="9144000" cy="7043618"/>
          </a:xfrm>
          <a:prstGeom prst="rect">
            <a:avLst/>
          </a:prstGeom>
          <a:noFill/>
          <a:ln w="9525" algn="in">
            <a:noFill/>
            <a:miter lim="800000"/>
            <a:headEnd/>
            <a:tailEnd/>
          </a:ln>
          <a:effectLst/>
        </p:spPr>
      </p:pic>
      <p:sp>
        <p:nvSpPr>
          <p:cNvPr id="10242" name="TextBox 3"/>
          <p:cNvSpPr txBox="1">
            <a:spLocks noChangeArrowheads="1"/>
          </p:cNvSpPr>
          <p:nvPr/>
        </p:nvSpPr>
        <p:spPr bwMode="auto">
          <a:xfrm>
            <a:off x="152400" y="152400"/>
            <a:ext cx="8763000" cy="1569660"/>
          </a:xfrm>
          <a:prstGeom prst="rect">
            <a:avLst/>
          </a:prstGeom>
          <a:noFill/>
          <a:ln w="9525">
            <a:noFill/>
            <a:miter lim="800000"/>
            <a:headEnd/>
            <a:tailEnd/>
          </a:ln>
        </p:spPr>
        <p:txBody>
          <a:bodyPr wrap="square">
            <a:spAutoFit/>
          </a:bodyPr>
          <a:lstStyle/>
          <a:p>
            <a:r>
              <a:rPr lang="en-US" dirty="0">
                <a:solidFill>
                  <a:schemeClr val="bg1"/>
                </a:solidFill>
                <a:effectLst>
                  <a:outerShdw blurRad="38100" dist="38100" dir="2700000" algn="tl">
                    <a:srgbClr val="000000">
                      <a:alpha val="43137"/>
                    </a:srgbClr>
                  </a:outerShdw>
                </a:effectLst>
                <a:latin typeface="Maiandra GD" pitchFamily="34" charset="0"/>
              </a:rPr>
              <a:t>1 Peter </a:t>
            </a:r>
            <a:r>
              <a:rPr lang="en-US" dirty="0" smtClean="0">
                <a:solidFill>
                  <a:schemeClr val="bg1"/>
                </a:solidFill>
                <a:effectLst>
                  <a:outerShdw blurRad="38100" dist="38100" dir="2700000" algn="tl">
                    <a:srgbClr val="000000">
                      <a:alpha val="43137"/>
                    </a:srgbClr>
                  </a:outerShdw>
                </a:effectLst>
                <a:latin typeface="Maiandra GD" pitchFamily="34" charset="0"/>
              </a:rPr>
              <a:t>2:2 like </a:t>
            </a:r>
            <a:r>
              <a:rPr lang="en-US" dirty="0">
                <a:solidFill>
                  <a:schemeClr val="bg1"/>
                </a:solidFill>
                <a:effectLst>
                  <a:outerShdw blurRad="38100" dist="38100" dir="2700000" algn="tl">
                    <a:srgbClr val="000000">
                      <a:alpha val="43137"/>
                    </a:srgbClr>
                  </a:outerShdw>
                </a:effectLst>
                <a:latin typeface="Maiandra GD" pitchFamily="34" charset="0"/>
              </a:rPr>
              <a:t>newborn babies, </a:t>
            </a:r>
            <a:r>
              <a:rPr lang="en-US" dirty="0">
                <a:solidFill>
                  <a:srgbClr val="FF0000"/>
                </a:solidFill>
                <a:effectLst>
                  <a:outerShdw blurRad="38100" dist="38100" dir="2700000" algn="tl">
                    <a:srgbClr val="000000">
                      <a:alpha val="43137"/>
                    </a:srgbClr>
                  </a:outerShdw>
                </a:effectLst>
                <a:latin typeface="Maiandra GD" pitchFamily="34" charset="0"/>
              </a:rPr>
              <a:t>long</a:t>
            </a:r>
            <a:r>
              <a:rPr lang="en-US" dirty="0">
                <a:effectLst>
                  <a:outerShdw blurRad="38100" dist="38100" dir="2700000" algn="tl">
                    <a:srgbClr val="000000">
                      <a:alpha val="43137"/>
                    </a:srgbClr>
                  </a:outerShdw>
                </a:effectLst>
                <a:latin typeface="Maiandra GD" pitchFamily="34" charset="0"/>
              </a:rPr>
              <a:t> </a:t>
            </a:r>
            <a:r>
              <a:rPr lang="en-US" dirty="0">
                <a:solidFill>
                  <a:schemeClr val="bg1"/>
                </a:solidFill>
                <a:effectLst>
                  <a:outerShdw blurRad="38100" dist="38100" dir="2700000" algn="tl">
                    <a:srgbClr val="000000">
                      <a:alpha val="43137"/>
                    </a:srgbClr>
                  </a:outerShdw>
                </a:effectLst>
                <a:latin typeface="Maiandra GD" pitchFamily="34" charset="0"/>
              </a:rPr>
              <a:t>for the </a:t>
            </a:r>
            <a:r>
              <a:rPr lang="en-US" dirty="0" smtClean="0">
                <a:solidFill>
                  <a:schemeClr val="bg1"/>
                </a:solidFill>
                <a:effectLst>
                  <a:outerShdw blurRad="38100" dist="38100" dir="2700000" algn="tl">
                    <a:srgbClr val="000000">
                      <a:alpha val="43137"/>
                    </a:srgbClr>
                  </a:outerShdw>
                </a:effectLst>
                <a:latin typeface="Maiandra GD" pitchFamily="34" charset="0"/>
              </a:rPr>
              <a:t>pure milk </a:t>
            </a:r>
            <a:r>
              <a:rPr lang="en-US" dirty="0">
                <a:solidFill>
                  <a:schemeClr val="bg1"/>
                </a:solidFill>
                <a:effectLst>
                  <a:outerShdw blurRad="38100" dist="38100" dir="2700000" algn="tl">
                    <a:srgbClr val="000000">
                      <a:alpha val="43137"/>
                    </a:srgbClr>
                  </a:outerShdw>
                </a:effectLst>
                <a:latin typeface="Maiandra GD" pitchFamily="34" charset="0"/>
              </a:rPr>
              <a:t>of the word, so that by it you may grow in respect to salvation, </a:t>
            </a:r>
          </a:p>
        </p:txBody>
      </p:sp>
      <p:sp>
        <p:nvSpPr>
          <p:cNvPr id="3" name="Rectangle 2"/>
          <p:cNvSpPr/>
          <p:nvPr/>
        </p:nvSpPr>
        <p:spPr>
          <a:xfrm>
            <a:off x="304800" y="2209800"/>
            <a:ext cx="4572000" cy="4031873"/>
          </a:xfrm>
          <a:prstGeom prst="rect">
            <a:avLst/>
          </a:prstGeom>
          <a:solidFill>
            <a:srgbClr val="FFFFFF">
              <a:alpha val="60000"/>
            </a:srgbClr>
          </a:solidFill>
        </p:spPr>
        <p:txBody>
          <a:bodyPr>
            <a:spAutoFit/>
          </a:bodyPr>
          <a:lstStyle/>
          <a:p>
            <a:r>
              <a:rPr lang="en-US" dirty="0" smtClean="0">
                <a:effectLst>
                  <a:outerShdw blurRad="38100" dist="38100" dir="2700000" algn="tl">
                    <a:srgbClr val="000000">
                      <a:alpha val="43137"/>
                    </a:srgbClr>
                  </a:outerShdw>
                </a:effectLst>
                <a:latin typeface="Maiandra GD" pitchFamily="34" charset="0"/>
              </a:rPr>
              <a:t>James 5:16 Confess your faults one to another, and pray one for another, that ye may be healed. The effectual </a:t>
            </a:r>
            <a:r>
              <a:rPr lang="en-US" dirty="0" smtClean="0">
                <a:solidFill>
                  <a:srgbClr val="FF0000"/>
                </a:solidFill>
                <a:effectLst>
                  <a:outerShdw blurRad="38100" dist="38100" dir="2700000" algn="tl">
                    <a:srgbClr val="000000">
                      <a:alpha val="43137"/>
                    </a:srgbClr>
                  </a:outerShdw>
                </a:effectLst>
                <a:latin typeface="Maiandra GD" pitchFamily="34" charset="0"/>
              </a:rPr>
              <a:t>fervent</a:t>
            </a:r>
            <a:r>
              <a:rPr lang="en-US" dirty="0" smtClean="0">
                <a:effectLst>
                  <a:outerShdw blurRad="38100" dist="38100" dir="2700000" algn="tl">
                    <a:srgbClr val="000000">
                      <a:alpha val="43137"/>
                    </a:srgbClr>
                  </a:outerShdw>
                </a:effectLst>
                <a:latin typeface="Maiandra GD" pitchFamily="34" charset="0"/>
              </a:rPr>
              <a:t> prayer of a righteous man </a:t>
            </a:r>
            <a:r>
              <a:rPr lang="en-US" dirty="0" err="1" smtClean="0">
                <a:effectLst>
                  <a:outerShdw blurRad="38100" dist="38100" dir="2700000" algn="tl">
                    <a:srgbClr val="000000">
                      <a:alpha val="43137"/>
                    </a:srgbClr>
                  </a:outerShdw>
                </a:effectLst>
                <a:latin typeface="Maiandra GD" pitchFamily="34" charset="0"/>
              </a:rPr>
              <a:t>availeth</a:t>
            </a:r>
            <a:r>
              <a:rPr lang="en-US" dirty="0" smtClean="0">
                <a:effectLst>
                  <a:outerShdw blurRad="38100" dist="38100" dir="2700000" algn="tl">
                    <a:srgbClr val="000000">
                      <a:alpha val="43137"/>
                    </a:srgbClr>
                  </a:outerShdw>
                </a:effectLst>
                <a:latin typeface="Maiandra GD" pitchFamily="34" charset="0"/>
              </a:rPr>
              <a:t> much.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ble with folded hands.jpg"/>
          <p:cNvPicPr>
            <a:picLocks noChangeAspect="1"/>
          </p:cNvPicPr>
          <p:nvPr/>
        </p:nvPicPr>
        <p:blipFill>
          <a:blip r:embed="rId2" cstate="print"/>
          <a:stretch>
            <a:fillRect/>
          </a:stretch>
        </p:blipFill>
        <p:spPr>
          <a:xfrm>
            <a:off x="2028" y="0"/>
            <a:ext cx="9139943" cy="6858000"/>
          </a:xfrm>
          <a:prstGeom prst="rect">
            <a:avLst/>
          </a:prstGeom>
        </p:spPr>
      </p:pic>
      <p:sp>
        <p:nvSpPr>
          <p:cNvPr id="12290" name="TextBox 3"/>
          <p:cNvSpPr txBox="1">
            <a:spLocks noChangeArrowheads="1"/>
          </p:cNvSpPr>
          <p:nvPr/>
        </p:nvSpPr>
        <p:spPr bwMode="auto">
          <a:xfrm>
            <a:off x="304800" y="152400"/>
            <a:ext cx="8229600" cy="3046988"/>
          </a:xfrm>
          <a:prstGeom prst="rect">
            <a:avLst/>
          </a:prstGeom>
          <a:noFill/>
          <a:ln w="9525">
            <a:noFill/>
            <a:miter lim="800000"/>
            <a:headEnd/>
            <a:tailEnd/>
          </a:ln>
        </p:spPr>
        <p:txBody>
          <a:bodyPr>
            <a:spAutoFit/>
          </a:bodyPr>
          <a:lstStyle/>
          <a:p>
            <a:r>
              <a:rPr lang="en-US" dirty="0">
                <a:effectLst>
                  <a:outerShdw blurRad="38100" dist="38100" dir="2700000" algn="tl">
                    <a:srgbClr val="000000">
                      <a:alpha val="43137"/>
                    </a:srgbClr>
                  </a:outerShdw>
                </a:effectLst>
                <a:latin typeface="Maiandra GD" pitchFamily="34" charset="0"/>
              </a:rPr>
              <a:t>Hebrews </a:t>
            </a:r>
            <a:r>
              <a:rPr lang="en-US" dirty="0" smtClean="0">
                <a:effectLst>
                  <a:outerShdw blurRad="38100" dist="38100" dir="2700000" algn="tl">
                    <a:srgbClr val="000000">
                      <a:alpha val="43137"/>
                    </a:srgbClr>
                  </a:outerShdw>
                </a:effectLst>
                <a:latin typeface="Maiandra GD" pitchFamily="34" charset="0"/>
              </a:rPr>
              <a:t>13:17 Obey </a:t>
            </a:r>
            <a:r>
              <a:rPr lang="en-US" dirty="0">
                <a:effectLst>
                  <a:outerShdw blurRad="38100" dist="38100" dir="2700000" algn="tl">
                    <a:srgbClr val="000000">
                      <a:alpha val="43137"/>
                    </a:srgbClr>
                  </a:outerShdw>
                </a:effectLst>
                <a:latin typeface="Maiandra GD" pitchFamily="34" charset="0"/>
              </a:rPr>
              <a:t>your leaders and </a:t>
            </a:r>
            <a:r>
              <a:rPr lang="en-US" dirty="0">
                <a:solidFill>
                  <a:srgbClr val="FF0000"/>
                </a:solidFill>
                <a:effectLst>
                  <a:outerShdw blurRad="38100" dist="38100" dir="2700000" algn="tl">
                    <a:srgbClr val="000000">
                      <a:alpha val="43137"/>
                    </a:srgbClr>
                  </a:outerShdw>
                </a:effectLst>
                <a:latin typeface="Maiandra GD" pitchFamily="34" charset="0"/>
              </a:rPr>
              <a:t>submit</a:t>
            </a:r>
            <a:r>
              <a:rPr lang="en-US" dirty="0">
                <a:effectLst>
                  <a:outerShdw blurRad="38100" dist="38100" dir="2700000" algn="tl">
                    <a:srgbClr val="000000">
                      <a:alpha val="43137"/>
                    </a:srgbClr>
                  </a:outerShdw>
                </a:effectLst>
                <a:latin typeface="Maiandra GD" pitchFamily="34" charset="0"/>
              </a:rPr>
              <a:t> </a:t>
            </a:r>
            <a:r>
              <a:rPr lang="en-US" i="1" dirty="0">
                <a:effectLst>
                  <a:outerShdw blurRad="38100" dist="38100" dir="2700000" algn="tl">
                    <a:srgbClr val="000000">
                      <a:alpha val="43137"/>
                    </a:srgbClr>
                  </a:outerShdw>
                </a:effectLst>
                <a:latin typeface="Maiandra GD" pitchFamily="34" charset="0"/>
              </a:rPr>
              <a:t>to them</a:t>
            </a:r>
            <a:r>
              <a:rPr lang="en-US" dirty="0">
                <a:effectLst>
                  <a:outerShdw blurRad="38100" dist="38100" dir="2700000" algn="tl">
                    <a:srgbClr val="000000">
                      <a:alpha val="43137"/>
                    </a:srgbClr>
                  </a:outerShdw>
                </a:effectLst>
                <a:latin typeface="Maiandra GD" pitchFamily="34" charset="0"/>
              </a:rPr>
              <a:t>, for they keep watch over your souls as those who will give an account. Let them do this with joy and not with grief, for this would be unprofitable for you.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descr="049_A_JuiceDro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4338" name="TextBox 3"/>
          <p:cNvSpPr txBox="1">
            <a:spLocks noChangeArrowheads="1"/>
          </p:cNvSpPr>
          <p:nvPr/>
        </p:nvSpPr>
        <p:spPr bwMode="auto">
          <a:xfrm>
            <a:off x="762000" y="762000"/>
            <a:ext cx="5181600" cy="2554545"/>
          </a:xfrm>
          <a:prstGeom prst="rect">
            <a:avLst/>
          </a:prstGeom>
          <a:solidFill>
            <a:srgbClr val="FFFFFF"/>
          </a:solidFill>
          <a:ln w="9525">
            <a:solidFill>
              <a:schemeClr val="tx1"/>
            </a:solidFill>
            <a:miter lim="800000"/>
            <a:headEnd/>
            <a:tailEnd/>
          </a:ln>
        </p:spPr>
        <p:txBody>
          <a:bodyPr wrap="square">
            <a:spAutoFit/>
          </a:bodyPr>
          <a:lstStyle/>
          <a:p>
            <a:r>
              <a:rPr lang="en-US" dirty="0">
                <a:effectLst>
                  <a:outerShdw blurRad="38100" dist="38100" dir="2700000" algn="tl">
                    <a:srgbClr val="000000">
                      <a:alpha val="43137"/>
                    </a:srgbClr>
                  </a:outerShdw>
                </a:effectLst>
                <a:latin typeface="Maiandra GD" pitchFamily="34" charset="0"/>
              </a:rPr>
              <a:t>1 Corinthians </a:t>
            </a:r>
            <a:r>
              <a:rPr lang="en-US" dirty="0" smtClean="0">
                <a:effectLst>
                  <a:outerShdw blurRad="38100" dist="38100" dir="2700000" algn="tl">
                    <a:srgbClr val="000000">
                      <a:alpha val="43137"/>
                    </a:srgbClr>
                  </a:outerShdw>
                </a:effectLst>
                <a:latin typeface="Maiandra GD" pitchFamily="34" charset="0"/>
              </a:rPr>
              <a:t>10:10 Nor </a:t>
            </a:r>
            <a:r>
              <a:rPr lang="en-US" dirty="0">
                <a:solidFill>
                  <a:srgbClr val="FF0000"/>
                </a:solidFill>
                <a:effectLst>
                  <a:outerShdw blurRad="38100" dist="38100" dir="2700000" algn="tl">
                    <a:srgbClr val="000000">
                      <a:alpha val="43137"/>
                    </a:srgbClr>
                  </a:outerShdw>
                </a:effectLst>
                <a:latin typeface="Maiandra GD" pitchFamily="34" charset="0"/>
              </a:rPr>
              <a:t>grumble</a:t>
            </a:r>
            <a:r>
              <a:rPr lang="en-US" dirty="0">
                <a:effectLst>
                  <a:outerShdw blurRad="38100" dist="38100" dir="2700000" algn="tl">
                    <a:srgbClr val="000000">
                      <a:alpha val="43137"/>
                    </a:srgbClr>
                  </a:outerShdw>
                </a:effectLst>
                <a:latin typeface="Maiandra GD" pitchFamily="34" charset="0"/>
              </a:rPr>
              <a:t>, as some of them did, and were destroyed by the destroyer</a:t>
            </a:r>
          </a:p>
        </p:txBody>
      </p:sp>
      <p:pic>
        <p:nvPicPr>
          <p:cNvPr id="14339" name="Picture 3" descr="sticking tongue out"/>
          <p:cNvPicPr>
            <a:picLocks noChangeAspect="1" noChangeArrowheads="1"/>
          </p:cNvPicPr>
          <p:nvPr/>
        </p:nvPicPr>
        <p:blipFill>
          <a:blip r:embed="rId3" cstate="print"/>
          <a:srcRect t="6482"/>
          <a:stretch>
            <a:fillRect/>
          </a:stretch>
        </p:blipFill>
        <p:spPr bwMode="auto">
          <a:xfrm>
            <a:off x="6151663" y="0"/>
            <a:ext cx="2992337" cy="4191000"/>
          </a:xfrm>
          <a:prstGeom prst="rect">
            <a:avLst/>
          </a:prstGeom>
          <a:noFill/>
          <a:ln w="9525" algn="in">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4" name="Rounded Rectangle 3"/>
          <p:cNvSpPr/>
          <p:nvPr/>
        </p:nvSpPr>
        <p:spPr bwMode="auto">
          <a:xfrm>
            <a:off x="6858000" y="228600"/>
            <a:ext cx="1676400" cy="6324600"/>
          </a:xfrm>
          <a:prstGeom prst="round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tx1"/>
              </a:solidFill>
              <a:effectLst/>
              <a:latin typeface="Tahoma" pitchFamily="34" charset="0"/>
            </a:endParaRPr>
          </a:p>
        </p:txBody>
      </p:sp>
      <p:sp>
        <p:nvSpPr>
          <p:cNvPr id="15362" name="TextBox 3"/>
          <p:cNvSpPr txBox="1">
            <a:spLocks noChangeArrowheads="1"/>
          </p:cNvSpPr>
          <p:nvPr/>
        </p:nvSpPr>
        <p:spPr bwMode="auto">
          <a:xfrm>
            <a:off x="228600" y="152400"/>
            <a:ext cx="6629400" cy="2062103"/>
          </a:xfrm>
          <a:prstGeom prst="rect">
            <a:avLst/>
          </a:prstGeom>
          <a:noFill/>
          <a:ln w="9525">
            <a:noFill/>
            <a:miter lim="800000"/>
            <a:headEnd/>
            <a:tailEnd/>
          </a:ln>
        </p:spPr>
        <p:txBody>
          <a:bodyPr wrap="square">
            <a:spAutoFit/>
          </a:bodyPr>
          <a:lstStyle/>
          <a:p>
            <a:r>
              <a:rPr lang="en-US" dirty="0">
                <a:solidFill>
                  <a:schemeClr val="bg1"/>
                </a:solidFill>
                <a:effectLst>
                  <a:outerShdw blurRad="38100" dist="38100" dir="2700000" algn="tl">
                    <a:srgbClr val="000000">
                      <a:alpha val="43137"/>
                    </a:srgbClr>
                  </a:outerShdw>
                </a:effectLst>
                <a:latin typeface="Maiandra GD" pitchFamily="34" charset="0"/>
              </a:rPr>
              <a:t>Philippians </a:t>
            </a:r>
            <a:r>
              <a:rPr lang="en-US" dirty="0" smtClean="0">
                <a:solidFill>
                  <a:schemeClr val="bg1"/>
                </a:solidFill>
                <a:effectLst>
                  <a:outerShdw blurRad="38100" dist="38100" dir="2700000" algn="tl">
                    <a:srgbClr val="000000">
                      <a:alpha val="43137"/>
                    </a:srgbClr>
                  </a:outerShdw>
                </a:effectLst>
                <a:latin typeface="Maiandra GD" pitchFamily="34" charset="0"/>
              </a:rPr>
              <a:t>2:4 do </a:t>
            </a:r>
            <a:r>
              <a:rPr lang="en-US" dirty="0">
                <a:solidFill>
                  <a:schemeClr val="bg1"/>
                </a:solidFill>
                <a:effectLst>
                  <a:outerShdw blurRad="38100" dist="38100" dir="2700000" algn="tl">
                    <a:srgbClr val="000000">
                      <a:alpha val="43137"/>
                    </a:srgbClr>
                  </a:outerShdw>
                </a:effectLst>
                <a:latin typeface="Maiandra GD" pitchFamily="34" charset="0"/>
              </a:rPr>
              <a:t>not </a:t>
            </a:r>
            <a:r>
              <a:rPr lang="en-US" i="1" dirty="0">
                <a:solidFill>
                  <a:srgbClr val="FF0000"/>
                </a:solidFill>
                <a:effectLst>
                  <a:outerShdw blurRad="38100" dist="38100" dir="2700000" algn="tl">
                    <a:srgbClr val="000000">
                      <a:alpha val="43137"/>
                    </a:srgbClr>
                  </a:outerShdw>
                </a:effectLst>
                <a:latin typeface="Maiandra GD" pitchFamily="34" charset="0"/>
              </a:rPr>
              <a:t>merely</a:t>
            </a:r>
            <a:r>
              <a:rPr lang="en-US" dirty="0">
                <a:solidFill>
                  <a:srgbClr val="FF0000"/>
                </a:solidFill>
                <a:effectLst>
                  <a:outerShdw blurRad="38100" dist="38100" dir="2700000" algn="tl">
                    <a:srgbClr val="000000">
                      <a:alpha val="43137"/>
                    </a:srgbClr>
                  </a:outerShdw>
                </a:effectLst>
                <a:latin typeface="Maiandra GD" pitchFamily="34" charset="0"/>
              </a:rPr>
              <a:t> look out for your own personal interests</a:t>
            </a:r>
            <a:r>
              <a:rPr lang="en-US" dirty="0">
                <a:solidFill>
                  <a:schemeClr val="bg1"/>
                </a:solidFill>
                <a:effectLst>
                  <a:outerShdw blurRad="38100" dist="38100" dir="2700000" algn="tl">
                    <a:srgbClr val="000000">
                      <a:alpha val="43137"/>
                    </a:srgbClr>
                  </a:outerShdw>
                </a:effectLst>
                <a:latin typeface="Maiandra GD" pitchFamily="34" charset="0"/>
              </a:rPr>
              <a:t>, but also for the interests of others. </a:t>
            </a:r>
          </a:p>
        </p:txBody>
      </p:sp>
      <p:sp>
        <p:nvSpPr>
          <p:cNvPr id="3" name="TextBox 2"/>
          <p:cNvSpPr txBox="1"/>
          <p:nvPr/>
        </p:nvSpPr>
        <p:spPr>
          <a:xfrm>
            <a:off x="6705600" y="228600"/>
            <a:ext cx="1905000" cy="6247864"/>
          </a:xfrm>
          <a:prstGeom prst="rect">
            <a:avLst/>
          </a:prstGeom>
          <a:noFill/>
        </p:spPr>
        <p:txBody>
          <a:bodyPr wrap="square" rtlCol="0">
            <a:spAutoFit/>
          </a:bodyPr>
          <a:lstStyle/>
          <a:p>
            <a:pPr algn="ctr"/>
            <a:r>
              <a:rPr lang="en-US" sz="5000" dirty="0" smtClean="0">
                <a:solidFill>
                  <a:srgbClr val="FF0000"/>
                </a:solidFill>
                <a:effectLst>
                  <a:outerShdw blurRad="38100" dist="38100" dir="2700000" algn="tl">
                    <a:srgbClr val="000000">
                      <a:alpha val="43137"/>
                    </a:srgbClr>
                  </a:outerShdw>
                </a:effectLst>
                <a:latin typeface="Flick Bold Hollow" pitchFamily="2" charset="0"/>
              </a:rPr>
              <a:t>A</a:t>
            </a:r>
          </a:p>
          <a:p>
            <a:pPr algn="ctr"/>
            <a:r>
              <a:rPr lang="en-US" sz="5000" dirty="0" smtClean="0">
                <a:solidFill>
                  <a:srgbClr val="00B0F0"/>
                </a:solidFill>
                <a:effectLst>
                  <a:outerShdw blurRad="38100" dist="38100" dir="2700000" algn="tl">
                    <a:srgbClr val="000000">
                      <a:alpha val="43137"/>
                    </a:srgbClr>
                  </a:outerShdw>
                </a:effectLst>
                <a:latin typeface="Flick Bold Hollow" pitchFamily="2" charset="0"/>
              </a:rPr>
              <a:t>T</a:t>
            </a:r>
          </a:p>
          <a:p>
            <a:pPr algn="ctr"/>
            <a:r>
              <a:rPr lang="en-US" sz="5000" dirty="0" smtClean="0">
                <a:solidFill>
                  <a:srgbClr val="7030A0"/>
                </a:solidFill>
                <a:effectLst>
                  <a:outerShdw blurRad="38100" dist="38100" dir="2700000" algn="tl">
                    <a:srgbClr val="000000">
                      <a:alpha val="43137"/>
                    </a:srgbClr>
                  </a:outerShdw>
                </a:effectLst>
                <a:latin typeface="Flick Bold Hollow" pitchFamily="2" charset="0"/>
              </a:rPr>
              <a:t>T</a:t>
            </a:r>
          </a:p>
          <a:p>
            <a:pPr algn="ctr"/>
            <a:r>
              <a:rPr lang="en-US" sz="5000" dirty="0" smtClean="0">
                <a:solidFill>
                  <a:srgbClr val="996600"/>
                </a:solidFill>
                <a:effectLst>
                  <a:outerShdw blurRad="38100" dist="38100" dir="2700000" algn="tl">
                    <a:srgbClr val="000000">
                      <a:alpha val="43137"/>
                    </a:srgbClr>
                  </a:outerShdw>
                </a:effectLst>
                <a:latin typeface="Flick Bold Hollow" pitchFamily="2" charset="0"/>
              </a:rPr>
              <a:t>I</a:t>
            </a:r>
          </a:p>
          <a:p>
            <a:pPr algn="ctr"/>
            <a:r>
              <a:rPr lang="en-US" sz="5000" dirty="0" smtClean="0">
                <a:solidFill>
                  <a:srgbClr val="92D050"/>
                </a:solidFill>
                <a:effectLst>
                  <a:outerShdw blurRad="38100" dist="38100" dir="2700000" algn="tl">
                    <a:srgbClr val="000000">
                      <a:alpha val="43137"/>
                    </a:srgbClr>
                  </a:outerShdw>
                </a:effectLst>
                <a:latin typeface="Flick Bold Hollow" pitchFamily="2" charset="0"/>
              </a:rPr>
              <a:t>T</a:t>
            </a:r>
          </a:p>
          <a:p>
            <a:pPr algn="ctr"/>
            <a:r>
              <a:rPr lang="en-US" sz="5000" dirty="0" smtClean="0">
                <a:effectLst>
                  <a:outerShdw blurRad="38100" dist="38100" dir="2700000" algn="tl">
                    <a:srgbClr val="000000">
                      <a:alpha val="43137"/>
                    </a:srgbClr>
                  </a:outerShdw>
                </a:effectLst>
                <a:latin typeface="Flick Bold Hollow" pitchFamily="2" charset="0"/>
              </a:rPr>
              <a:t>U</a:t>
            </a:r>
          </a:p>
          <a:p>
            <a:pPr algn="ctr"/>
            <a:r>
              <a:rPr lang="en-US" sz="5000" dirty="0" smtClean="0">
                <a:solidFill>
                  <a:srgbClr val="FF99FF"/>
                </a:solidFill>
                <a:effectLst>
                  <a:outerShdw blurRad="38100" dist="38100" dir="2700000" algn="tl">
                    <a:srgbClr val="000000">
                      <a:alpha val="43137"/>
                    </a:srgbClr>
                  </a:outerShdw>
                </a:effectLst>
                <a:latin typeface="Flick Bold Hollow" pitchFamily="2" charset="0"/>
              </a:rPr>
              <a:t>D</a:t>
            </a:r>
          </a:p>
          <a:p>
            <a:pPr algn="ctr"/>
            <a:r>
              <a:rPr lang="en-US" sz="5000" dirty="0">
                <a:solidFill>
                  <a:schemeClr val="bg1"/>
                </a:solidFill>
                <a:effectLst>
                  <a:outerShdw blurRad="38100" dist="38100" dir="2700000" algn="tl">
                    <a:srgbClr val="000000">
                      <a:alpha val="43137"/>
                    </a:srgbClr>
                  </a:outerShdw>
                </a:effectLst>
                <a:latin typeface="Flick Bold Hollow" pitchFamily="2" charset="0"/>
              </a:rPr>
              <a:t>E</a:t>
            </a:r>
          </a:p>
        </p:txBody>
      </p:sp>
      <p:sp>
        <p:nvSpPr>
          <p:cNvPr id="5" name="Rectangle 4"/>
          <p:cNvSpPr/>
          <p:nvPr/>
        </p:nvSpPr>
        <p:spPr>
          <a:xfrm>
            <a:off x="228600" y="2438400"/>
            <a:ext cx="6553200" cy="4031873"/>
          </a:xfrm>
          <a:prstGeom prst="rect">
            <a:avLst/>
          </a:prstGeom>
        </p:spPr>
        <p:txBody>
          <a:bodyPr wrap="square">
            <a:spAutoFit/>
          </a:bodyPr>
          <a:lstStyle/>
          <a:p>
            <a:r>
              <a:rPr lang="en-US" dirty="0" smtClean="0">
                <a:solidFill>
                  <a:schemeClr val="bg1"/>
                </a:solidFill>
                <a:effectLst>
                  <a:outerShdw blurRad="38100" dist="38100" dir="2700000" algn="tl">
                    <a:srgbClr val="000000">
                      <a:alpha val="43137"/>
                    </a:srgbClr>
                  </a:outerShdw>
                </a:effectLst>
                <a:latin typeface="Maiandra GD" pitchFamily="34" charset="0"/>
              </a:rPr>
              <a:t>Romans 12:3 For through the grace given to me I say to everyone among you </a:t>
            </a:r>
            <a:r>
              <a:rPr lang="en-US" dirty="0" smtClean="0">
                <a:solidFill>
                  <a:srgbClr val="FF0000"/>
                </a:solidFill>
                <a:effectLst>
                  <a:outerShdw blurRad="38100" dist="38100" dir="2700000" algn="tl">
                    <a:srgbClr val="000000">
                      <a:alpha val="43137"/>
                    </a:srgbClr>
                  </a:outerShdw>
                </a:effectLst>
                <a:latin typeface="Maiandra GD" pitchFamily="34" charset="0"/>
              </a:rPr>
              <a:t>not to think more highly of himself than he ought to think;</a:t>
            </a:r>
            <a:r>
              <a:rPr lang="en-US" dirty="0" smtClean="0">
                <a:effectLst>
                  <a:outerShdw blurRad="38100" dist="38100" dir="2700000" algn="tl">
                    <a:srgbClr val="000000">
                      <a:alpha val="43137"/>
                    </a:srgbClr>
                  </a:outerShdw>
                </a:effectLst>
                <a:latin typeface="Maiandra GD" pitchFamily="34" charset="0"/>
              </a:rPr>
              <a:t> </a:t>
            </a:r>
            <a:r>
              <a:rPr lang="en-US" dirty="0" smtClean="0">
                <a:solidFill>
                  <a:schemeClr val="bg1"/>
                </a:solidFill>
                <a:effectLst>
                  <a:outerShdw blurRad="38100" dist="38100" dir="2700000" algn="tl">
                    <a:srgbClr val="000000">
                      <a:alpha val="43137"/>
                    </a:srgbClr>
                  </a:outerShdw>
                </a:effectLst>
                <a:latin typeface="Maiandra GD" pitchFamily="34" charset="0"/>
              </a:rPr>
              <a:t>but to think so as to have sound judgment, as God has allotted to each a measure of faith.</a:t>
            </a:r>
            <a:endParaRPr lang="en-US" dirty="0">
              <a:solidFill>
                <a:schemeClr val="bg1"/>
              </a:solidFill>
              <a:effectLst>
                <a:outerShdw blurRad="38100" dist="38100" dir="2700000" algn="tl">
                  <a:srgbClr val="000000">
                    <a:alpha val="43137"/>
                  </a:srgbClr>
                </a:outerShdw>
              </a:effectLst>
              <a:latin typeface="Maiandra GD"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1000"/>
                                        <p:tgtEl>
                                          <p:spTgt spid="15362"/>
                                        </p:tgtEl>
                                      </p:cBhvr>
                                    </p:animEffect>
                                    <p:anim calcmode="lin" valueType="num">
                                      <p:cBhvr>
                                        <p:cTn id="8" dur="1000" fill="hold"/>
                                        <p:tgtEl>
                                          <p:spTgt spid="15362"/>
                                        </p:tgtEl>
                                        <p:attrNameLst>
                                          <p:attrName>ppt_x</p:attrName>
                                        </p:attrNameLst>
                                      </p:cBhvr>
                                      <p:tavLst>
                                        <p:tav tm="0">
                                          <p:val>
                                            <p:strVal val="#ppt_x"/>
                                          </p:val>
                                        </p:tav>
                                        <p:tav tm="100000">
                                          <p:val>
                                            <p:strVal val="#ppt_x"/>
                                          </p:val>
                                        </p:tav>
                                      </p:tavLst>
                                    </p:anim>
                                    <p:anim calcmode="lin" valueType="num">
                                      <p:cBhvr>
                                        <p:cTn id="9" dur="1000" fill="hold"/>
                                        <p:tgtEl>
                                          <p:spTgt spid="1536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031_A_JuiceDrop"/>
          <p:cNvPicPr>
            <a:picLocks noChangeAspect="1" noChangeArrowheads="1"/>
          </p:cNvPicPr>
          <p:nvPr/>
        </p:nvPicPr>
        <p:blipFill>
          <a:blip r:embed="rId2" cstate="print"/>
          <a:srcRect/>
          <a:stretch>
            <a:fillRect/>
          </a:stretch>
        </p:blipFill>
        <p:spPr>
          <a:xfrm>
            <a:off x="0" y="0"/>
            <a:ext cx="9144000" cy="6858000"/>
          </a:xfrm>
          <a:prstGeom prst="rect">
            <a:avLst/>
          </a:prstGeom>
          <a:noFill/>
          <a:ln/>
        </p:spPr>
      </p:pic>
      <p:sp>
        <p:nvSpPr>
          <p:cNvPr id="17410" name="TextBox 3"/>
          <p:cNvSpPr txBox="1">
            <a:spLocks noChangeArrowheads="1"/>
          </p:cNvSpPr>
          <p:nvPr/>
        </p:nvSpPr>
        <p:spPr bwMode="auto">
          <a:xfrm>
            <a:off x="76200" y="0"/>
            <a:ext cx="6705600" cy="2554545"/>
          </a:xfrm>
          <a:prstGeom prst="rect">
            <a:avLst/>
          </a:prstGeom>
          <a:noFill/>
          <a:ln w="9525">
            <a:noFill/>
            <a:miter lim="800000"/>
            <a:headEnd/>
            <a:tailEnd/>
          </a:ln>
        </p:spPr>
        <p:txBody>
          <a:bodyPr wrap="square">
            <a:spAutoFit/>
          </a:bodyPr>
          <a:lstStyle/>
          <a:p>
            <a:r>
              <a:rPr lang="en-US" dirty="0">
                <a:solidFill>
                  <a:schemeClr val="bg1"/>
                </a:solidFill>
                <a:effectLst>
                  <a:outerShdw blurRad="38100" dist="38100" dir="2700000" algn="tl">
                    <a:srgbClr val="000000">
                      <a:alpha val="43137"/>
                    </a:srgbClr>
                  </a:outerShdw>
                </a:effectLst>
                <a:latin typeface="Maiandra GD" pitchFamily="34" charset="0"/>
              </a:rPr>
              <a:t>Luke </a:t>
            </a:r>
            <a:r>
              <a:rPr lang="en-US" dirty="0" smtClean="0">
                <a:solidFill>
                  <a:schemeClr val="bg1"/>
                </a:solidFill>
                <a:effectLst>
                  <a:outerShdw blurRad="38100" dist="38100" dir="2700000" algn="tl">
                    <a:srgbClr val="000000">
                      <a:alpha val="43137"/>
                    </a:srgbClr>
                  </a:outerShdw>
                </a:effectLst>
                <a:latin typeface="Maiandra GD" pitchFamily="34" charset="0"/>
              </a:rPr>
              <a:t>18:9 And </a:t>
            </a:r>
            <a:r>
              <a:rPr lang="en-US" dirty="0">
                <a:solidFill>
                  <a:schemeClr val="bg1"/>
                </a:solidFill>
                <a:effectLst>
                  <a:outerShdw blurRad="38100" dist="38100" dir="2700000" algn="tl">
                    <a:srgbClr val="000000">
                      <a:alpha val="43137"/>
                    </a:srgbClr>
                  </a:outerShdw>
                </a:effectLst>
                <a:latin typeface="Maiandra GD" pitchFamily="34" charset="0"/>
              </a:rPr>
              <a:t>He also told this parable to some people who trusted in themselves that they were righteous, and </a:t>
            </a:r>
            <a:r>
              <a:rPr lang="en-US" dirty="0">
                <a:solidFill>
                  <a:srgbClr val="FFFF00"/>
                </a:solidFill>
                <a:effectLst>
                  <a:outerShdw blurRad="38100" dist="38100" dir="2700000" algn="tl">
                    <a:srgbClr val="000000">
                      <a:alpha val="43137"/>
                    </a:srgbClr>
                  </a:outerShdw>
                </a:effectLst>
                <a:latin typeface="Maiandra GD" pitchFamily="34" charset="0"/>
              </a:rPr>
              <a:t>viewed others with contempt: </a:t>
            </a:r>
          </a:p>
        </p:txBody>
      </p:sp>
      <p:sp>
        <p:nvSpPr>
          <p:cNvPr id="17411" name="TextBox 4"/>
          <p:cNvSpPr txBox="1">
            <a:spLocks noChangeArrowheads="1"/>
          </p:cNvSpPr>
          <p:nvPr/>
        </p:nvSpPr>
        <p:spPr bwMode="auto">
          <a:xfrm>
            <a:off x="2667000" y="2895600"/>
            <a:ext cx="4038600" cy="3046988"/>
          </a:xfrm>
          <a:prstGeom prst="rect">
            <a:avLst/>
          </a:prstGeom>
          <a:noFill/>
          <a:ln w="9525">
            <a:noFill/>
            <a:miter lim="800000"/>
            <a:headEnd/>
            <a:tailEnd/>
          </a:ln>
        </p:spPr>
        <p:txBody>
          <a:bodyPr wrap="square">
            <a:spAutoFit/>
          </a:bodyPr>
          <a:lstStyle/>
          <a:p>
            <a:r>
              <a:rPr lang="en-US" dirty="0">
                <a:solidFill>
                  <a:schemeClr val="bg1"/>
                </a:solidFill>
                <a:effectLst>
                  <a:outerShdw blurRad="38100" dist="38100" dir="2700000" algn="tl">
                    <a:srgbClr val="000000">
                      <a:alpha val="43137"/>
                    </a:srgbClr>
                  </a:outerShdw>
                </a:effectLst>
                <a:latin typeface="Maiandra GD" pitchFamily="34" charset="0"/>
              </a:rPr>
              <a:t>Luke </a:t>
            </a:r>
            <a:r>
              <a:rPr lang="en-US" dirty="0" smtClean="0">
                <a:solidFill>
                  <a:schemeClr val="bg1"/>
                </a:solidFill>
                <a:effectLst>
                  <a:outerShdw blurRad="38100" dist="38100" dir="2700000" algn="tl">
                    <a:srgbClr val="000000">
                      <a:alpha val="43137"/>
                    </a:srgbClr>
                  </a:outerShdw>
                </a:effectLst>
                <a:latin typeface="Maiandra GD" pitchFamily="34" charset="0"/>
              </a:rPr>
              <a:t>18:2 saying</a:t>
            </a:r>
            <a:r>
              <a:rPr lang="en-US" dirty="0">
                <a:solidFill>
                  <a:schemeClr val="bg1"/>
                </a:solidFill>
                <a:effectLst>
                  <a:outerShdw blurRad="38100" dist="38100" dir="2700000" algn="tl">
                    <a:srgbClr val="000000">
                      <a:alpha val="43137"/>
                    </a:srgbClr>
                  </a:outerShdw>
                </a:effectLst>
                <a:latin typeface="Maiandra GD" pitchFamily="34" charset="0"/>
              </a:rPr>
              <a:t>, “In a certain city there was a judge who did not fear God and did not respect man. </a:t>
            </a:r>
          </a:p>
        </p:txBody>
      </p:sp>
      <p:sp>
        <p:nvSpPr>
          <p:cNvPr id="4" name="Rounded Rectangle 3"/>
          <p:cNvSpPr/>
          <p:nvPr/>
        </p:nvSpPr>
        <p:spPr bwMode="auto">
          <a:xfrm>
            <a:off x="6858000" y="228600"/>
            <a:ext cx="1676400" cy="6324600"/>
          </a:xfrm>
          <a:prstGeom prst="round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tx1"/>
              </a:solidFill>
              <a:effectLst/>
              <a:latin typeface="Tahoma" pitchFamily="34" charset="0"/>
            </a:endParaRPr>
          </a:p>
        </p:txBody>
      </p:sp>
      <p:sp>
        <p:nvSpPr>
          <p:cNvPr id="5" name="TextBox 4"/>
          <p:cNvSpPr txBox="1"/>
          <p:nvPr/>
        </p:nvSpPr>
        <p:spPr>
          <a:xfrm>
            <a:off x="6705600" y="228600"/>
            <a:ext cx="1905000" cy="6247864"/>
          </a:xfrm>
          <a:prstGeom prst="rect">
            <a:avLst/>
          </a:prstGeom>
          <a:noFill/>
        </p:spPr>
        <p:txBody>
          <a:bodyPr wrap="square" rtlCol="0">
            <a:spAutoFit/>
          </a:bodyPr>
          <a:lstStyle/>
          <a:p>
            <a:pPr algn="ctr"/>
            <a:r>
              <a:rPr lang="en-US" sz="5000" dirty="0" smtClean="0">
                <a:solidFill>
                  <a:srgbClr val="FF0000"/>
                </a:solidFill>
                <a:effectLst>
                  <a:outerShdw blurRad="38100" dist="38100" dir="2700000" algn="tl">
                    <a:srgbClr val="000000">
                      <a:alpha val="43137"/>
                    </a:srgbClr>
                  </a:outerShdw>
                </a:effectLst>
                <a:latin typeface="Flick Bold Hollow" pitchFamily="2" charset="0"/>
              </a:rPr>
              <a:t>A</a:t>
            </a:r>
          </a:p>
          <a:p>
            <a:pPr algn="ctr"/>
            <a:r>
              <a:rPr lang="en-US" sz="5000" dirty="0" smtClean="0">
                <a:solidFill>
                  <a:srgbClr val="00B0F0"/>
                </a:solidFill>
                <a:effectLst>
                  <a:outerShdw blurRad="38100" dist="38100" dir="2700000" algn="tl">
                    <a:srgbClr val="000000">
                      <a:alpha val="43137"/>
                    </a:srgbClr>
                  </a:outerShdw>
                </a:effectLst>
                <a:latin typeface="Flick Bold Hollow" pitchFamily="2" charset="0"/>
              </a:rPr>
              <a:t>T</a:t>
            </a:r>
          </a:p>
          <a:p>
            <a:pPr algn="ctr"/>
            <a:r>
              <a:rPr lang="en-US" sz="5000" dirty="0" smtClean="0">
                <a:solidFill>
                  <a:srgbClr val="7030A0"/>
                </a:solidFill>
                <a:effectLst>
                  <a:outerShdw blurRad="38100" dist="38100" dir="2700000" algn="tl">
                    <a:srgbClr val="000000">
                      <a:alpha val="43137"/>
                    </a:srgbClr>
                  </a:outerShdw>
                </a:effectLst>
                <a:latin typeface="Flick Bold Hollow" pitchFamily="2" charset="0"/>
              </a:rPr>
              <a:t>T</a:t>
            </a:r>
          </a:p>
          <a:p>
            <a:pPr algn="ctr"/>
            <a:r>
              <a:rPr lang="en-US" sz="5000" dirty="0" smtClean="0">
                <a:solidFill>
                  <a:srgbClr val="996600"/>
                </a:solidFill>
                <a:effectLst>
                  <a:outerShdw blurRad="38100" dist="38100" dir="2700000" algn="tl">
                    <a:srgbClr val="000000">
                      <a:alpha val="43137"/>
                    </a:srgbClr>
                  </a:outerShdw>
                </a:effectLst>
                <a:latin typeface="Flick Bold Hollow" pitchFamily="2" charset="0"/>
              </a:rPr>
              <a:t>I</a:t>
            </a:r>
          </a:p>
          <a:p>
            <a:pPr algn="ctr"/>
            <a:r>
              <a:rPr lang="en-US" sz="5000" dirty="0" smtClean="0">
                <a:solidFill>
                  <a:srgbClr val="92D050"/>
                </a:solidFill>
                <a:effectLst>
                  <a:outerShdw blurRad="38100" dist="38100" dir="2700000" algn="tl">
                    <a:srgbClr val="000000">
                      <a:alpha val="43137"/>
                    </a:srgbClr>
                  </a:outerShdw>
                </a:effectLst>
                <a:latin typeface="Flick Bold Hollow" pitchFamily="2" charset="0"/>
              </a:rPr>
              <a:t>T</a:t>
            </a:r>
          </a:p>
          <a:p>
            <a:pPr algn="ctr"/>
            <a:r>
              <a:rPr lang="en-US" sz="5000" dirty="0" smtClean="0">
                <a:effectLst>
                  <a:outerShdw blurRad="38100" dist="38100" dir="2700000" algn="tl">
                    <a:srgbClr val="000000">
                      <a:alpha val="43137"/>
                    </a:srgbClr>
                  </a:outerShdw>
                </a:effectLst>
                <a:latin typeface="Flick Bold Hollow" pitchFamily="2" charset="0"/>
              </a:rPr>
              <a:t>U</a:t>
            </a:r>
          </a:p>
          <a:p>
            <a:pPr algn="ctr"/>
            <a:r>
              <a:rPr lang="en-US" sz="5000" dirty="0" smtClean="0">
                <a:solidFill>
                  <a:srgbClr val="FF99FF"/>
                </a:solidFill>
                <a:effectLst>
                  <a:outerShdw blurRad="38100" dist="38100" dir="2700000" algn="tl">
                    <a:srgbClr val="000000">
                      <a:alpha val="43137"/>
                    </a:srgbClr>
                  </a:outerShdw>
                </a:effectLst>
                <a:latin typeface="Flick Bold Hollow" pitchFamily="2" charset="0"/>
              </a:rPr>
              <a:t>D</a:t>
            </a:r>
          </a:p>
          <a:p>
            <a:pPr algn="ctr"/>
            <a:r>
              <a:rPr lang="en-US" sz="5000" dirty="0">
                <a:solidFill>
                  <a:schemeClr val="bg1"/>
                </a:solidFill>
                <a:effectLst>
                  <a:outerShdw blurRad="38100" dist="38100" dir="2700000" algn="tl">
                    <a:srgbClr val="000000">
                      <a:alpha val="43137"/>
                    </a:srgbClr>
                  </a:outerShdw>
                </a:effectLst>
                <a:latin typeface="Flick Bold Hollow" pitchFamily="2" charset="0"/>
              </a:rPr>
              <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fade">
                                      <p:cBhvr>
                                        <p:cTn id="7" dur="1000"/>
                                        <p:tgtEl>
                                          <p:spTgt spid="17410"/>
                                        </p:tgtEl>
                                      </p:cBhvr>
                                    </p:animEffect>
                                    <p:anim calcmode="lin" valueType="num">
                                      <p:cBhvr>
                                        <p:cTn id="8" dur="1000" fill="hold"/>
                                        <p:tgtEl>
                                          <p:spTgt spid="17410"/>
                                        </p:tgtEl>
                                        <p:attrNameLst>
                                          <p:attrName>ppt_x</p:attrName>
                                        </p:attrNameLst>
                                      </p:cBhvr>
                                      <p:tavLst>
                                        <p:tav tm="0">
                                          <p:val>
                                            <p:strVal val="#ppt_x"/>
                                          </p:val>
                                        </p:tav>
                                        <p:tav tm="100000">
                                          <p:val>
                                            <p:strVal val="#ppt_x"/>
                                          </p:val>
                                        </p:tav>
                                      </p:tavLst>
                                    </p:anim>
                                    <p:anim calcmode="lin" valueType="num">
                                      <p:cBhvr>
                                        <p:cTn id="9" dur="1000" fill="hold"/>
                                        <p:tgtEl>
                                          <p:spTgt spid="1741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7411"/>
                                        </p:tgtEl>
                                        <p:attrNameLst>
                                          <p:attrName>style.visibility</p:attrName>
                                        </p:attrNameLst>
                                      </p:cBhvr>
                                      <p:to>
                                        <p:strVal val="visible"/>
                                      </p:to>
                                    </p:set>
                                    <p:animEffect transition="in" filter="fade">
                                      <p:cBhvr>
                                        <p:cTn id="12" dur="1000"/>
                                        <p:tgtEl>
                                          <p:spTgt spid="17411"/>
                                        </p:tgtEl>
                                      </p:cBhvr>
                                    </p:animEffect>
                                    <p:anim calcmode="lin" valueType="num">
                                      <p:cBhvr>
                                        <p:cTn id="13" dur="1000" fill="hold"/>
                                        <p:tgtEl>
                                          <p:spTgt spid="17411"/>
                                        </p:tgtEl>
                                        <p:attrNameLst>
                                          <p:attrName>ppt_x</p:attrName>
                                        </p:attrNameLst>
                                      </p:cBhvr>
                                      <p:tavLst>
                                        <p:tav tm="0">
                                          <p:val>
                                            <p:strVal val="#ppt_x"/>
                                          </p:val>
                                        </p:tav>
                                        <p:tav tm="100000">
                                          <p:val>
                                            <p:strVal val="#ppt_x"/>
                                          </p:val>
                                        </p:tav>
                                      </p:tavLst>
                                    </p:anim>
                                    <p:anim calcmode="lin" valueType="num">
                                      <p:cBhvr>
                                        <p:cTn id="14" dur="1000" fill="hold"/>
                                        <p:tgtEl>
                                          <p:spTgt spid="174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174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D:\Multimedia\A_Original\222_A_JuiceDrop.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8434" name="TextBox 3"/>
          <p:cNvSpPr txBox="1">
            <a:spLocks noChangeArrowheads="1"/>
          </p:cNvSpPr>
          <p:nvPr/>
        </p:nvSpPr>
        <p:spPr bwMode="auto">
          <a:xfrm>
            <a:off x="2590800" y="211515"/>
            <a:ext cx="6553200" cy="6494085"/>
          </a:xfrm>
          <a:prstGeom prst="rect">
            <a:avLst/>
          </a:prstGeom>
          <a:noFill/>
          <a:ln w="9525">
            <a:noFill/>
            <a:miter lim="800000"/>
            <a:headEnd/>
            <a:tailEnd/>
          </a:ln>
        </p:spPr>
        <p:txBody>
          <a:bodyPr wrap="square">
            <a:spAutoFit/>
          </a:bodyPr>
          <a:lstStyle/>
          <a:p>
            <a:r>
              <a:rPr lang="en-US" dirty="0">
                <a:solidFill>
                  <a:schemeClr val="bg1"/>
                </a:solidFill>
                <a:effectLst>
                  <a:outerShdw blurRad="38100" dist="38100" dir="2700000" algn="tl">
                    <a:srgbClr val="000000">
                      <a:alpha val="43137"/>
                    </a:srgbClr>
                  </a:outerShdw>
                </a:effectLst>
                <a:latin typeface="Maiandra GD" pitchFamily="34" charset="0"/>
              </a:rPr>
              <a:t>Galatians </a:t>
            </a:r>
            <a:r>
              <a:rPr lang="en-US" dirty="0" smtClean="0">
                <a:solidFill>
                  <a:schemeClr val="bg1"/>
                </a:solidFill>
                <a:effectLst>
                  <a:outerShdw blurRad="38100" dist="38100" dir="2700000" algn="tl">
                    <a:srgbClr val="000000">
                      <a:alpha val="43137"/>
                    </a:srgbClr>
                  </a:outerShdw>
                </a:effectLst>
                <a:latin typeface="Maiandra GD" pitchFamily="34" charset="0"/>
              </a:rPr>
              <a:t>5:19-21 Now </a:t>
            </a:r>
            <a:r>
              <a:rPr lang="en-US" dirty="0">
                <a:solidFill>
                  <a:schemeClr val="bg1"/>
                </a:solidFill>
                <a:effectLst>
                  <a:outerShdw blurRad="38100" dist="38100" dir="2700000" algn="tl">
                    <a:srgbClr val="000000">
                      <a:alpha val="43137"/>
                    </a:srgbClr>
                  </a:outerShdw>
                </a:effectLst>
                <a:latin typeface="Maiandra GD" pitchFamily="34" charset="0"/>
              </a:rPr>
              <a:t>the deeds of the flesh are evident, which are: immorality, impurity, sensuality,  idolatry, sorcery, </a:t>
            </a:r>
            <a:r>
              <a:rPr lang="en-US" dirty="0">
                <a:solidFill>
                  <a:srgbClr val="FF0000"/>
                </a:solidFill>
                <a:effectLst>
                  <a:outerShdw blurRad="38100" dist="38100" dir="2700000" algn="tl">
                    <a:srgbClr val="000000">
                      <a:alpha val="43137"/>
                    </a:srgbClr>
                  </a:outerShdw>
                </a:effectLst>
                <a:latin typeface="Maiandra GD" pitchFamily="34" charset="0"/>
              </a:rPr>
              <a:t>enmities, strife, jealousy, outbursts of anger, disputes, dissensions, factions,  envying</a:t>
            </a:r>
            <a:r>
              <a:rPr lang="en-US" dirty="0">
                <a:solidFill>
                  <a:schemeClr val="bg1"/>
                </a:solidFill>
                <a:effectLst>
                  <a:outerShdw blurRad="38100" dist="38100" dir="2700000" algn="tl">
                    <a:srgbClr val="000000">
                      <a:alpha val="43137"/>
                    </a:srgbClr>
                  </a:outerShdw>
                </a:effectLst>
                <a:latin typeface="Maiandra GD" pitchFamily="34" charset="0"/>
              </a:rPr>
              <a:t>,</a:t>
            </a:r>
            <a:r>
              <a:rPr lang="en-US" dirty="0">
                <a:effectLst>
                  <a:outerShdw blurRad="38100" dist="38100" dir="2700000" algn="tl">
                    <a:srgbClr val="000000">
                      <a:alpha val="43137"/>
                    </a:srgbClr>
                  </a:outerShdw>
                </a:effectLst>
                <a:latin typeface="Maiandra GD" pitchFamily="34" charset="0"/>
              </a:rPr>
              <a:t> </a:t>
            </a:r>
            <a:r>
              <a:rPr lang="en-US" dirty="0">
                <a:solidFill>
                  <a:schemeClr val="bg1"/>
                </a:solidFill>
                <a:effectLst>
                  <a:outerShdw blurRad="38100" dist="38100" dir="2700000" algn="tl">
                    <a:srgbClr val="000000">
                      <a:alpha val="43137"/>
                    </a:srgbClr>
                  </a:outerShdw>
                </a:effectLst>
                <a:latin typeface="Maiandra GD" pitchFamily="34" charset="0"/>
              </a:rPr>
              <a:t>drunkenness, carousing, and things like these, of which I forewarn you, just as I have forewarned you, that those who practice such things will not inherit the kingdom of God. </a:t>
            </a:r>
          </a:p>
        </p:txBody>
      </p:sp>
      <p:sp>
        <p:nvSpPr>
          <p:cNvPr id="3" name="Rounded Rectangle 2"/>
          <p:cNvSpPr/>
          <p:nvPr/>
        </p:nvSpPr>
        <p:spPr bwMode="auto">
          <a:xfrm>
            <a:off x="685800" y="304800"/>
            <a:ext cx="1676400" cy="6324600"/>
          </a:xfrm>
          <a:prstGeom prst="round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tx1"/>
              </a:solidFill>
              <a:effectLst/>
              <a:latin typeface="Tahoma" pitchFamily="34" charset="0"/>
            </a:endParaRPr>
          </a:p>
        </p:txBody>
      </p:sp>
      <p:sp>
        <p:nvSpPr>
          <p:cNvPr id="4" name="TextBox 3"/>
          <p:cNvSpPr txBox="1"/>
          <p:nvPr/>
        </p:nvSpPr>
        <p:spPr>
          <a:xfrm>
            <a:off x="533400" y="304800"/>
            <a:ext cx="1905000" cy="6247864"/>
          </a:xfrm>
          <a:prstGeom prst="rect">
            <a:avLst/>
          </a:prstGeom>
          <a:noFill/>
        </p:spPr>
        <p:txBody>
          <a:bodyPr wrap="square" rtlCol="0">
            <a:spAutoFit/>
          </a:bodyPr>
          <a:lstStyle/>
          <a:p>
            <a:pPr algn="ctr"/>
            <a:r>
              <a:rPr lang="en-US" sz="5000" dirty="0" smtClean="0">
                <a:solidFill>
                  <a:srgbClr val="FF0000"/>
                </a:solidFill>
                <a:effectLst>
                  <a:outerShdw blurRad="38100" dist="38100" dir="2700000" algn="tl">
                    <a:srgbClr val="000000">
                      <a:alpha val="43137"/>
                    </a:srgbClr>
                  </a:outerShdw>
                </a:effectLst>
                <a:latin typeface="Flick Bold Hollow" pitchFamily="2" charset="0"/>
              </a:rPr>
              <a:t>A</a:t>
            </a:r>
          </a:p>
          <a:p>
            <a:pPr algn="ctr"/>
            <a:r>
              <a:rPr lang="en-US" sz="5000" dirty="0" smtClean="0">
                <a:solidFill>
                  <a:srgbClr val="00B0F0"/>
                </a:solidFill>
                <a:effectLst>
                  <a:outerShdw blurRad="38100" dist="38100" dir="2700000" algn="tl">
                    <a:srgbClr val="000000">
                      <a:alpha val="43137"/>
                    </a:srgbClr>
                  </a:outerShdw>
                </a:effectLst>
                <a:latin typeface="Flick Bold Hollow" pitchFamily="2" charset="0"/>
              </a:rPr>
              <a:t>T</a:t>
            </a:r>
          </a:p>
          <a:p>
            <a:pPr algn="ctr"/>
            <a:r>
              <a:rPr lang="en-US" sz="5000" dirty="0" smtClean="0">
                <a:solidFill>
                  <a:srgbClr val="7030A0"/>
                </a:solidFill>
                <a:effectLst>
                  <a:outerShdw blurRad="38100" dist="38100" dir="2700000" algn="tl">
                    <a:srgbClr val="000000">
                      <a:alpha val="43137"/>
                    </a:srgbClr>
                  </a:outerShdw>
                </a:effectLst>
                <a:latin typeface="Flick Bold Hollow" pitchFamily="2" charset="0"/>
              </a:rPr>
              <a:t>T</a:t>
            </a:r>
          </a:p>
          <a:p>
            <a:pPr algn="ctr"/>
            <a:r>
              <a:rPr lang="en-US" sz="5000" dirty="0" smtClean="0">
                <a:solidFill>
                  <a:srgbClr val="996600"/>
                </a:solidFill>
                <a:effectLst>
                  <a:outerShdw blurRad="38100" dist="38100" dir="2700000" algn="tl">
                    <a:srgbClr val="000000">
                      <a:alpha val="43137"/>
                    </a:srgbClr>
                  </a:outerShdw>
                </a:effectLst>
                <a:latin typeface="Flick Bold Hollow" pitchFamily="2" charset="0"/>
              </a:rPr>
              <a:t>I</a:t>
            </a:r>
          </a:p>
          <a:p>
            <a:pPr algn="ctr"/>
            <a:r>
              <a:rPr lang="en-US" sz="5000" dirty="0" smtClean="0">
                <a:solidFill>
                  <a:srgbClr val="92D050"/>
                </a:solidFill>
                <a:effectLst>
                  <a:outerShdw blurRad="38100" dist="38100" dir="2700000" algn="tl">
                    <a:srgbClr val="000000">
                      <a:alpha val="43137"/>
                    </a:srgbClr>
                  </a:outerShdw>
                </a:effectLst>
                <a:latin typeface="Flick Bold Hollow" pitchFamily="2" charset="0"/>
              </a:rPr>
              <a:t>T</a:t>
            </a:r>
          </a:p>
          <a:p>
            <a:pPr algn="ctr"/>
            <a:r>
              <a:rPr lang="en-US" sz="5000" dirty="0" smtClean="0">
                <a:effectLst>
                  <a:outerShdw blurRad="38100" dist="38100" dir="2700000" algn="tl">
                    <a:srgbClr val="000000">
                      <a:alpha val="43137"/>
                    </a:srgbClr>
                  </a:outerShdw>
                </a:effectLst>
                <a:latin typeface="Flick Bold Hollow" pitchFamily="2" charset="0"/>
              </a:rPr>
              <a:t>U</a:t>
            </a:r>
          </a:p>
          <a:p>
            <a:pPr algn="ctr"/>
            <a:r>
              <a:rPr lang="en-US" sz="5000" dirty="0" smtClean="0">
                <a:solidFill>
                  <a:srgbClr val="FF99FF"/>
                </a:solidFill>
                <a:effectLst>
                  <a:outerShdw blurRad="38100" dist="38100" dir="2700000" algn="tl">
                    <a:srgbClr val="000000">
                      <a:alpha val="43137"/>
                    </a:srgbClr>
                  </a:outerShdw>
                </a:effectLst>
                <a:latin typeface="Flick Bold Hollow" pitchFamily="2" charset="0"/>
              </a:rPr>
              <a:t>D</a:t>
            </a:r>
          </a:p>
          <a:p>
            <a:pPr algn="ctr"/>
            <a:r>
              <a:rPr lang="en-US" sz="5000" dirty="0">
                <a:solidFill>
                  <a:schemeClr val="bg1"/>
                </a:solidFill>
                <a:effectLst>
                  <a:outerShdw blurRad="38100" dist="38100" dir="2700000" algn="tl">
                    <a:srgbClr val="000000">
                      <a:alpha val="43137"/>
                    </a:srgbClr>
                  </a:outerShdw>
                </a:effectLst>
                <a:latin typeface="Flick Bold Hollow" pitchFamily="2" charset="0"/>
              </a:rPr>
              <a:t>E</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ye.jpg"/>
          <p:cNvPicPr>
            <a:picLocks noChangeAspect="1"/>
          </p:cNvPicPr>
          <p:nvPr/>
        </p:nvPicPr>
        <p:blipFill>
          <a:blip r:embed="rId2" cstate="print"/>
          <a:stretch>
            <a:fillRect/>
          </a:stretch>
        </p:blipFill>
        <p:spPr>
          <a:xfrm>
            <a:off x="0" y="0"/>
            <a:ext cx="9139943" cy="6858000"/>
          </a:xfrm>
          <a:prstGeom prst="rect">
            <a:avLst/>
          </a:prstGeom>
        </p:spPr>
      </p:pic>
      <p:sp>
        <p:nvSpPr>
          <p:cNvPr id="19458" name="TextBox 3"/>
          <p:cNvSpPr txBox="1">
            <a:spLocks noChangeArrowheads="1"/>
          </p:cNvSpPr>
          <p:nvPr/>
        </p:nvSpPr>
        <p:spPr bwMode="auto">
          <a:xfrm>
            <a:off x="3810000" y="228600"/>
            <a:ext cx="5181600" cy="2062103"/>
          </a:xfrm>
          <a:prstGeom prst="rect">
            <a:avLst/>
          </a:prstGeom>
          <a:noFill/>
          <a:ln w="9525">
            <a:noFill/>
            <a:miter lim="800000"/>
            <a:headEnd/>
            <a:tailEnd/>
          </a:ln>
        </p:spPr>
        <p:txBody>
          <a:bodyPr wrap="square">
            <a:spAutoFit/>
          </a:bodyPr>
          <a:lstStyle/>
          <a:p>
            <a:r>
              <a:rPr lang="en-US" b="0" dirty="0">
                <a:solidFill>
                  <a:srgbClr val="FFFF00"/>
                </a:solidFill>
                <a:effectLst>
                  <a:outerShdw blurRad="38100" dist="38100" dir="2700000" algn="tl">
                    <a:srgbClr val="000000">
                      <a:alpha val="43137"/>
                    </a:srgbClr>
                  </a:outerShdw>
                </a:effectLst>
                <a:latin typeface="Moria" pitchFamily="2" charset="0"/>
              </a:rPr>
              <a:t>2.  Your attitude is the lens of your life</a:t>
            </a:r>
          </a:p>
        </p:txBody>
      </p:sp>
      <p:pic>
        <p:nvPicPr>
          <p:cNvPr id="19460" name="Picture 4" descr="Blue Camera Lens Clip Art"/>
          <p:cNvPicPr>
            <a:picLocks noChangeAspect="1" noChangeArrowheads="1"/>
          </p:cNvPicPr>
          <p:nvPr/>
        </p:nvPicPr>
        <p:blipFill>
          <a:blip r:embed="rId3" cstate="print"/>
          <a:srcRect/>
          <a:stretch>
            <a:fillRect/>
          </a:stretch>
        </p:blipFill>
        <p:spPr bwMode="auto">
          <a:xfrm>
            <a:off x="89909650" y="-26036588"/>
            <a:ext cx="2828925" cy="2847975"/>
          </a:xfrm>
          <a:prstGeom prst="rect">
            <a:avLst/>
          </a:prstGeom>
          <a:noFill/>
        </p:spPr>
      </p:pic>
      <p:pic>
        <p:nvPicPr>
          <p:cNvPr id="19462" name="Picture 6" descr="Blue Camera Lens Clip Art"/>
          <p:cNvPicPr>
            <a:picLocks noChangeAspect="1" noChangeArrowheads="1"/>
          </p:cNvPicPr>
          <p:nvPr/>
        </p:nvPicPr>
        <p:blipFill>
          <a:blip r:embed="rId3" cstate="print"/>
          <a:srcRect/>
          <a:stretch>
            <a:fillRect/>
          </a:stretch>
        </p:blipFill>
        <p:spPr bwMode="auto">
          <a:xfrm>
            <a:off x="89909650" y="-26036588"/>
            <a:ext cx="2828925" cy="2847975"/>
          </a:xfrm>
          <a:prstGeom prst="rect">
            <a:avLst/>
          </a:prstGeom>
          <a:noFill/>
        </p:spPr>
      </p:pic>
      <p:pic>
        <p:nvPicPr>
          <p:cNvPr id="19464" name="Picture 8" descr="Blue Camera Lens Clip Art"/>
          <p:cNvPicPr>
            <a:picLocks noChangeAspect="1" noChangeArrowheads="1"/>
          </p:cNvPicPr>
          <p:nvPr/>
        </p:nvPicPr>
        <p:blipFill>
          <a:blip r:embed="rId3" cstate="print"/>
          <a:srcRect/>
          <a:stretch>
            <a:fillRect/>
          </a:stretch>
        </p:blipFill>
        <p:spPr bwMode="auto">
          <a:xfrm>
            <a:off x="89909650" y="-26036588"/>
            <a:ext cx="2828925" cy="2847975"/>
          </a:xfrm>
          <a:prstGeom prst="rect">
            <a:avLst/>
          </a:prstGeom>
          <a:noFill/>
        </p:spPr>
      </p:pic>
      <p:sp>
        <p:nvSpPr>
          <p:cNvPr id="7" name="Rectangle 6"/>
          <p:cNvSpPr/>
          <p:nvPr/>
        </p:nvSpPr>
        <p:spPr>
          <a:xfrm>
            <a:off x="3505200" y="3505200"/>
            <a:ext cx="5486400" cy="1569660"/>
          </a:xfrm>
          <a:prstGeom prst="rect">
            <a:avLst/>
          </a:prstGeom>
        </p:spPr>
        <p:txBody>
          <a:bodyPr wrap="square">
            <a:spAutoFit/>
          </a:bodyPr>
          <a:lstStyle/>
          <a:p>
            <a:r>
              <a:rPr lang="en-US" dirty="0" smtClean="0">
                <a:solidFill>
                  <a:schemeClr val="bg1"/>
                </a:solidFill>
                <a:effectLst>
                  <a:outerShdw blurRad="38100" dist="38100" dir="2700000" algn="tl">
                    <a:srgbClr val="000000">
                      <a:alpha val="43137"/>
                    </a:srgbClr>
                  </a:outerShdw>
                </a:effectLst>
                <a:latin typeface="Maiandra GD" pitchFamily="34" charset="0"/>
              </a:rPr>
              <a:t>Proverbs 23:7 For as he thinks within himself, so he is</a:t>
            </a:r>
            <a:endParaRPr lang="en-US" dirty="0">
              <a:solidFill>
                <a:schemeClr val="bg1"/>
              </a:solidFill>
              <a:effectLst>
                <a:outerShdw blurRad="38100" dist="38100" dir="2700000" algn="tl">
                  <a:srgbClr val="000000">
                    <a:alpha val="43137"/>
                  </a:srgbClr>
                </a:outerShdw>
              </a:effectLst>
              <a:latin typeface="Maiandra GD"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jpg"/>
          <p:cNvPicPr>
            <a:picLocks noChangeAspect="1"/>
          </p:cNvPicPr>
          <p:nvPr/>
        </p:nvPicPr>
        <p:blipFill>
          <a:blip r:embed="rId2" cstate="print"/>
          <a:stretch>
            <a:fillRect/>
          </a:stretch>
        </p:blipFill>
        <p:spPr>
          <a:xfrm>
            <a:off x="0" y="0"/>
            <a:ext cx="9144000" cy="6858000"/>
          </a:xfrm>
          <a:prstGeom prst="rect">
            <a:avLst/>
          </a:prstGeom>
        </p:spPr>
      </p:pic>
      <p:sp>
        <p:nvSpPr>
          <p:cNvPr id="3074" name="TextBox 3"/>
          <p:cNvSpPr txBox="1">
            <a:spLocks noChangeArrowheads="1"/>
          </p:cNvSpPr>
          <p:nvPr/>
        </p:nvSpPr>
        <p:spPr bwMode="auto">
          <a:xfrm>
            <a:off x="381000" y="990600"/>
            <a:ext cx="8153400" cy="584200"/>
          </a:xfrm>
          <a:prstGeom prst="rect">
            <a:avLst/>
          </a:prstGeom>
          <a:noFill/>
          <a:ln w="9525">
            <a:noFill/>
            <a:miter lim="800000"/>
            <a:headEnd/>
            <a:tailEnd/>
          </a:ln>
        </p:spPr>
        <p:txBody>
          <a:bodyPr>
            <a:spAutoFit/>
          </a:bodyPr>
          <a:lstStyle/>
          <a:p>
            <a:pPr>
              <a:buFont typeface="Arial" pitchFamily="34" charset="0"/>
              <a:buChar char="•"/>
            </a:pPr>
            <a:r>
              <a:rPr lang="en-US" b="0" dirty="0" smtClean="0"/>
              <a:t> Newness </a:t>
            </a:r>
            <a:r>
              <a:rPr lang="en-US" b="0" dirty="0"/>
              <a:t>of life (Rom 6:4)</a:t>
            </a:r>
          </a:p>
        </p:txBody>
      </p:sp>
      <p:sp>
        <p:nvSpPr>
          <p:cNvPr id="3" name="TextBox 2"/>
          <p:cNvSpPr txBox="1"/>
          <p:nvPr/>
        </p:nvSpPr>
        <p:spPr>
          <a:xfrm>
            <a:off x="152400" y="152400"/>
            <a:ext cx="8763000" cy="584775"/>
          </a:xfrm>
          <a:prstGeom prst="rect">
            <a:avLst/>
          </a:prstGeom>
          <a:solidFill>
            <a:schemeClr val="bg1"/>
          </a:solidFill>
          <a:ln>
            <a:solidFill>
              <a:schemeClr val="tx1"/>
            </a:solidFill>
          </a:ln>
        </p:spPr>
        <p:txBody>
          <a:bodyPr wrap="square" rtlCol="0">
            <a:spAutoFit/>
          </a:bodyPr>
          <a:lstStyle/>
          <a:p>
            <a:pPr algn="ctr"/>
            <a:r>
              <a:rPr lang="en-US" b="0" dirty="0" smtClean="0"/>
              <a:t>The Gospels  change us from the inside out</a:t>
            </a:r>
            <a:endParaRPr lang="en-US" b="0" dirty="0"/>
          </a:p>
        </p:txBody>
      </p:sp>
      <p:sp>
        <p:nvSpPr>
          <p:cNvPr id="4" name="Rectangle 3"/>
          <p:cNvSpPr/>
          <p:nvPr/>
        </p:nvSpPr>
        <p:spPr>
          <a:xfrm>
            <a:off x="1600200" y="1752600"/>
            <a:ext cx="4083554" cy="584775"/>
          </a:xfrm>
          <a:prstGeom prst="rect">
            <a:avLst/>
          </a:prstGeom>
        </p:spPr>
        <p:txBody>
          <a:bodyPr wrap="none">
            <a:spAutoFit/>
          </a:bodyPr>
          <a:lstStyle/>
          <a:p>
            <a:pPr>
              <a:buFont typeface="Arial" pitchFamily="34" charset="0"/>
              <a:buChar char="•"/>
            </a:pPr>
            <a:r>
              <a:rPr lang="en-US" b="0" dirty="0" smtClean="0"/>
              <a:t> New self (Eph 4:24)</a:t>
            </a:r>
            <a:endParaRPr lang="en-US" b="0" dirty="0"/>
          </a:p>
        </p:txBody>
      </p:sp>
      <p:sp>
        <p:nvSpPr>
          <p:cNvPr id="5" name="Rectangle 4"/>
          <p:cNvSpPr/>
          <p:nvPr/>
        </p:nvSpPr>
        <p:spPr>
          <a:xfrm>
            <a:off x="2514600" y="2590800"/>
            <a:ext cx="6400800" cy="584775"/>
          </a:xfrm>
          <a:prstGeom prst="rect">
            <a:avLst/>
          </a:prstGeom>
        </p:spPr>
        <p:txBody>
          <a:bodyPr wrap="square">
            <a:spAutoFit/>
          </a:bodyPr>
          <a:lstStyle/>
          <a:p>
            <a:pPr>
              <a:buFont typeface="Arial" pitchFamily="34" charset="0"/>
              <a:buChar char="•"/>
            </a:pPr>
            <a:r>
              <a:rPr lang="en-US" b="0" dirty="0" smtClean="0"/>
              <a:t> Renewed mind (Rom 12:2)</a:t>
            </a:r>
            <a:endParaRPr lang="en-US" b="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074"/>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074"/>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eye 2.jpg"/>
          <p:cNvPicPr>
            <a:picLocks noChangeAspect="1"/>
          </p:cNvPicPr>
          <p:nvPr/>
        </p:nvPicPr>
        <p:blipFill>
          <a:blip r:embed="rId2" cstate="print"/>
          <a:stretch>
            <a:fillRect/>
          </a:stretch>
        </p:blipFill>
        <p:spPr>
          <a:xfrm>
            <a:off x="2028" y="0"/>
            <a:ext cx="9139943" cy="6858000"/>
          </a:xfrm>
          <a:prstGeom prst="rect">
            <a:avLst/>
          </a:prstGeom>
        </p:spPr>
      </p:pic>
      <p:sp>
        <p:nvSpPr>
          <p:cNvPr id="19458" name="TextBox 3"/>
          <p:cNvSpPr txBox="1">
            <a:spLocks noChangeArrowheads="1"/>
          </p:cNvSpPr>
          <p:nvPr/>
        </p:nvSpPr>
        <p:spPr bwMode="auto">
          <a:xfrm>
            <a:off x="2133600" y="0"/>
            <a:ext cx="6781800" cy="1077218"/>
          </a:xfrm>
          <a:prstGeom prst="rect">
            <a:avLst/>
          </a:prstGeom>
          <a:noFill/>
          <a:ln w="9525">
            <a:noFill/>
            <a:miter lim="800000"/>
            <a:headEnd/>
            <a:tailEnd/>
          </a:ln>
        </p:spPr>
        <p:txBody>
          <a:bodyPr wrap="square">
            <a:spAutoFit/>
          </a:bodyPr>
          <a:lstStyle/>
          <a:p>
            <a:r>
              <a:rPr lang="en-US" b="0" dirty="0">
                <a:solidFill>
                  <a:srgbClr val="FFFF00"/>
                </a:solidFill>
                <a:effectLst>
                  <a:outerShdw blurRad="38100" dist="38100" dir="2700000" algn="tl">
                    <a:srgbClr val="000000">
                      <a:alpha val="43137"/>
                    </a:srgbClr>
                  </a:outerShdw>
                </a:effectLst>
                <a:latin typeface="Moria" pitchFamily="2" charset="0"/>
              </a:rPr>
              <a:t>2.  Your attitude is the lens of your life</a:t>
            </a:r>
          </a:p>
        </p:txBody>
      </p:sp>
      <p:pic>
        <p:nvPicPr>
          <p:cNvPr id="19460" name="Picture 4" descr="Blue Camera Lens Clip Art"/>
          <p:cNvPicPr>
            <a:picLocks noChangeAspect="1" noChangeArrowheads="1"/>
          </p:cNvPicPr>
          <p:nvPr/>
        </p:nvPicPr>
        <p:blipFill>
          <a:blip r:embed="rId3" cstate="print"/>
          <a:srcRect/>
          <a:stretch>
            <a:fillRect/>
          </a:stretch>
        </p:blipFill>
        <p:spPr bwMode="auto">
          <a:xfrm>
            <a:off x="89909650" y="-26036588"/>
            <a:ext cx="2828925" cy="2847975"/>
          </a:xfrm>
          <a:prstGeom prst="rect">
            <a:avLst/>
          </a:prstGeom>
          <a:noFill/>
        </p:spPr>
      </p:pic>
      <p:pic>
        <p:nvPicPr>
          <p:cNvPr id="19462" name="Picture 6" descr="Blue Camera Lens Clip Art"/>
          <p:cNvPicPr>
            <a:picLocks noChangeAspect="1" noChangeArrowheads="1"/>
          </p:cNvPicPr>
          <p:nvPr/>
        </p:nvPicPr>
        <p:blipFill>
          <a:blip r:embed="rId3" cstate="print"/>
          <a:srcRect/>
          <a:stretch>
            <a:fillRect/>
          </a:stretch>
        </p:blipFill>
        <p:spPr bwMode="auto">
          <a:xfrm>
            <a:off x="89909650" y="-26036588"/>
            <a:ext cx="2828925" cy="2847975"/>
          </a:xfrm>
          <a:prstGeom prst="rect">
            <a:avLst/>
          </a:prstGeom>
          <a:noFill/>
        </p:spPr>
      </p:pic>
      <p:pic>
        <p:nvPicPr>
          <p:cNvPr id="19464" name="Picture 8" descr="Blue Camera Lens Clip Art"/>
          <p:cNvPicPr>
            <a:picLocks noChangeAspect="1" noChangeArrowheads="1"/>
          </p:cNvPicPr>
          <p:nvPr/>
        </p:nvPicPr>
        <p:blipFill>
          <a:blip r:embed="rId3" cstate="print"/>
          <a:srcRect/>
          <a:stretch>
            <a:fillRect/>
          </a:stretch>
        </p:blipFill>
        <p:spPr bwMode="auto">
          <a:xfrm>
            <a:off x="89909650" y="-26036588"/>
            <a:ext cx="2828925" cy="2847975"/>
          </a:xfrm>
          <a:prstGeom prst="rect">
            <a:avLst/>
          </a:prstGeom>
          <a:noFill/>
        </p:spPr>
      </p:pic>
      <p:sp>
        <p:nvSpPr>
          <p:cNvPr id="8" name="Rectangle 7"/>
          <p:cNvSpPr/>
          <p:nvPr/>
        </p:nvSpPr>
        <p:spPr>
          <a:xfrm>
            <a:off x="2133600" y="1447800"/>
            <a:ext cx="4170565" cy="584775"/>
          </a:xfrm>
          <a:prstGeom prst="rect">
            <a:avLst/>
          </a:prstGeom>
        </p:spPr>
        <p:txBody>
          <a:bodyPr wrap="none">
            <a:spAutoFit/>
          </a:bodyPr>
          <a:lstStyle/>
          <a:p>
            <a:r>
              <a:rPr lang="en-US" b="0" dirty="0" smtClean="0">
                <a:solidFill>
                  <a:schemeClr val="bg1"/>
                </a:solidFill>
                <a:effectLst>
                  <a:outerShdw blurRad="38100" dist="38100" dir="2700000" algn="tl">
                    <a:srgbClr val="000000">
                      <a:alpha val="43137"/>
                    </a:srgbClr>
                  </a:outerShdw>
                </a:effectLst>
              </a:rPr>
              <a:t>It reveals the real you</a:t>
            </a:r>
            <a:endParaRPr lang="en-US" b="0" dirty="0">
              <a:solidFill>
                <a:schemeClr val="bg1"/>
              </a:solidFill>
              <a:effectLst>
                <a:outerShdw blurRad="38100" dist="38100" dir="2700000" algn="tl">
                  <a:srgbClr val="000000">
                    <a:alpha val="43137"/>
                  </a:srgbClr>
                </a:outerShdw>
              </a:effectLst>
            </a:endParaRPr>
          </a:p>
        </p:txBody>
      </p:sp>
      <p:sp>
        <p:nvSpPr>
          <p:cNvPr id="9" name="Rectangle 8"/>
          <p:cNvSpPr/>
          <p:nvPr/>
        </p:nvSpPr>
        <p:spPr>
          <a:xfrm>
            <a:off x="1371600" y="2209800"/>
            <a:ext cx="7696200" cy="584775"/>
          </a:xfrm>
          <a:prstGeom prst="rect">
            <a:avLst/>
          </a:prstGeom>
        </p:spPr>
        <p:txBody>
          <a:bodyPr wrap="square">
            <a:spAutoFit/>
          </a:bodyPr>
          <a:lstStyle/>
          <a:p>
            <a:r>
              <a:rPr lang="en-US" b="0" dirty="0" smtClean="0">
                <a:solidFill>
                  <a:schemeClr val="bg1"/>
                </a:solidFill>
                <a:effectLst>
                  <a:outerShdw blurRad="38100" dist="38100" dir="2700000" algn="tl">
                    <a:srgbClr val="000000">
                      <a:alpha val="43137"/>
                    </a:srgbClr>
                  </a:outerShdw>
                </a:effectLst>
              </a:rPr>
              <a:t>It shows others what is important to you</a:t>
            </a:r>
            <a:endParaRPr lang="en-US" b="0" dirty="0">
              <a:solidFill>
                <a:schemeClr val="bg1"/>
              </a:solidFill>
              <a:effectLst>
                <a:outerShdw blurRad="38100" dist="38100" dir="2700000" algn="tl">
                  <a:srgbClr val="000000">
                    <a:alpha val="43137"/>
                  </a:srgbClr>
                </a:outerShdw>
              </a:effectLst>
            </a:endParaRPr>
          </a:p>
        </p:txBody>
      </p:sp>
      <p:sp>
        <p:nvSpPr>
          <p:cNvPr id="10" name="Rectangle 9"/>
          <p:cNvSpPr/>
          <p:nvPr/>
        </p:nvSpPr>
        <p:spPr>
          <a:xfrm>
            <a:off x="2133600" y="3002340"/>
            <a:ext cx="6629400" cy="1569660"/>
          </a:xfrm>
          <a:prstGeom prst="rect">
            <a:avLst/>
          </a:prstGeom>
        </p:spPr>
        <p:txBody>
          <a:bodyPr wrap="square">
            <a:spAutoFit/>
          </a:bodyPr>
          <a:lstStyle/>
          <a:p>
            <a:r>
              <a:rPr lang="en-US" b="0" dirty="0" smtClean="0">
                <a:solidFill>
                  <a:schemeClr val="bg1"/>
                </a:solidFill>
                <a:effectLst>
                  <a:outerShdw blurRad="38100" dist="38100" dir="2700000" algn="tl">
                    <a:srgbClr val="000000">
                      <a:alpha val="43137"/>
                    </a:srgbClr>
                  </a:outerShdw>
                </a:effectLst>
              </a:rPr>
              <a:t>It is the greatest factor in 	determining success or failure 	in all you do</a:t>
            </a:r>
            <a:endParaRPr lang="en-US" b="0" dirty="0">
              <a:solidFill>
                <a:schemeClr val="bg1"/>
              </a:solidFill>
              <a:effectLst>
                <a:outerShdw blurRad="38100" dist="38100" dir="2700000" algn="tl">
                  <a:srgbClr val="000000">
                    <a:alpha val="43137"/>
                  </a:srgbClr>
                </a:outerShdw>
              </a:effectLst>
            </a:endParaRPr>
          </a:p>
        </p:txBody>
      </p:sp>
      <p:sp>
        <p:nvSpPr>
          <p:cNvPr id="11" name="Rectangle 10"/>
          <p:cNvSpPr/>
          <p:nvPr/>
        </p:nvSpPr>
        <p:spPr>
          <a:xfrm>
            <a:off x="2133600" y="4749225"/>
            <a:ext cx="6781800" cy="584775"/>
          </a:xfrm>
          <a:prstGeom prst="rect">
            <a:avLst/>
          </a:prstGeom>
        </p:spPr>
        <p:txBody>
          <a:bodyPr wrap="square">
            <a:spAutoFit/>
          </a:bodyPr>
          <a:lstStyle/>
          <a:p>
            <a:r>
              <a:rPr lang="en-US" b="0" dirty="0" smtClean="0">
                <a:solidFill>
                  <a:schemeClr val="bg1"/>
                </a:solidFill>
                <a:effectLst>
                  <a:outerShdw blurRad="38100" dist="38100" dir="2700000" algn="tl">
                    <a:srgbClr val="000000">
                      <a:alpha val="43137"/>
                    </a:srgbClr>
                  </a:outerShdw>
                </a:effectLst>
              </a:rPr>
              <a:t>It effects all of your relationships</a:t>
            </a:r>
            <a:endParaRPr lang="en-US" b="0"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rison bars.jpg"/>
          <p:cNvPicPr>
            <a:picLocks noChangeAspect="1"/>
          </p:cNvPicPr>
          <p:nvPr/>
        </p:nvPicPr>
        <p:blipFill>
          <a:blip r:embed="rId2" cstate="print"/>
          <a:stretch>
            <a:fillRect/>
          </a:stretch>
        </p:blipFill>
        <p:spPr>
          <a:xfrm>
            <a:off x="2028" y="0"/>
            <a:ext cx="9139943" cy="6858000"/>
          </a:xfrm>
          <a:prstGeom prst="rect">
            <a:avLst/>
          </a:prstGeom>
        </p:spPr>
      </p:pic>
      <p:sp>
        <p:nvSpPr>
          <p:cNvPr id="25602" name="TextBox 4"/>
          <p:cNvSpPr txBox="1">
            <a:spLocks noChangeArrowheads="1"/>
          </p:cNvSpPr>
          <p:nvPr/>
        </p:nvSpPr>
        <p:spPr bwMode="auto">
          <a:xfrm>
            <a:off x="76200" y="1371601"/>
            <a:ext cx="4419600" cy="2590800"/>
          </a:xfrm>
          <a:prstGeom prst="rect">
            <a:avLst/>
          </a:prstGeom>
          <a:noFill/>
          <a:ln w="9525">
            <a:solidFill>
              <a:schemeClr val="bg1"/>
            </a:solidFill>
            <a:miter lim="800000"/>
            <a:headEnd/>
            <a:tailEnd/>
          </a:ln>
        </p:spPr>
        <p:txBody>
          <a:bodyPr wrap="square">
            <a:spAutoFit/>
          </a:bodyPr>
          <a:lstStyle/>
          <a:p>
            <a:r>
              <a:rPr lang="en-US" b="0" dirty="0">
                <a:solidFill>
                  <a:schemeClr val="bg1"/>
                </a:solidFill>
                <a:effectLst>
                  <a:outerShdw blurRad="38100" dist="38100" dir="2700000" algn="tl">
                    <a:srgbClr val="000000">
                      <a:alpha val="43137"/>
                    </a:srgbClr>
                  </a:outerShdw>
                </a:effectLst>
                <a:latin typeface="Moria" pitchFamily="2" charset="0"/>
              </a:rPr>
              <a:t>3.  Your attitude is effected by outside influences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iniking.jpg"/>
          <p:cNvPicPr>
            <a:picLocks noChangeAspect="1"/>
          </p:cNvPicPr>
          <p:nvPr/>
        </p:nvPicPr>
        <p:blipFill>
          <a:blip r:embed="rId2" cstate="print"/>
          <a:stretch>
            <a:fillRect/>
          </a:stretch>
        </p:blipFill>
        <p:spPr>
          <a:xfrm>
            <a:off x="0" y="0"/>
            <a:ext cx="9144000" cy="6858000"/>
          </a:xfrm>
          <a:prstGeom prst="rect">
            <a:avLst/>
          </a:prstGeom>
        </p:spPr>
      </p:pic>
      <p:sp>
        <p:nvSpPr>
          <p:cNvPr id="3" name="Rectangle 2"/>
          <p:cNvSpPr/>
          <p:nvPr/>
        </p:nvSpPr>
        <p:spPr>
          <a:xfrm>
            <a:off x="152400" y="228600"/>
            <a:ext cx="5638800" cy="5016758"/>
          </a:xfrm>
          <a:prstGeom prst="rect">
            <a:avLst/>
          </a:prstGeom>
          <a:solidFill>
            <a:srgbClr val="FFFFFF">
              <a:alpha val="60000"/>
            </a:srgbClr>
          </a:solidFill>
        </p:spPr>
        <p:txBody>
          <a:bodyPr wrap="square">
            <a:spAutoFit/>
          </a:bodyPr>
          <a:lstStyle/>
          <a:p>
            <a:r>
              <a:rPr lang="en-US" dirty="0" smtClean="0">
                <a:effectLst>
                  <a:outerShdw blurRad="38100" dist="38100" dir="2700000" algn="tl">
                    <a:srgbClr val="000000">
                      <a:alpha val="43137"/>
                    </a:srgbClr>
                  </a:outerShdw>
                </a:effectLst>
                <a:latin typeface="Maiandra GD" pitchFamily="34" charset="0"/>
              </a:rPr>
              <a:t>Phil 4:8 Finally, brethren, whatever is true, whatever is honorable, whatever is right, whatever is pure, whatever is lovely, whatever is of good repute, if there is any excellence and if anything worthy of praise, let your mind dwell on these things.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oices.jpg"/>
          <p:cNvPicPr>
            <a:picLocks noChangeAspect="1"/>
          </p:cNvPicPr>
          <p:nvPr/>
        </p:nvPicPr>
        <p:blipFill>
          <a:blip r:embed="rId2" cstate="print"/>
          <a:stretch>
            <a:fillRect/>
          </a:stretch>
        </p:blipFill>
        <p:spPr>
          <a:xfrm>
            <a:off x="0" y="0"/>
            <a:ext cx="9144000" cy="6858000"/>
          </a:xfrm>
          <a:prstGeom prst="rect">
            <a:avLst/>
          </a:prstGeom>
        </p:spPr>
      </p:pic>
      <p:sp>
        <p:nvSpPr>
          <p:cNvPr id="27650" name="TextBox 3"/>
          <p:cNvSpPr txBox="1">
            <a:spLocks noChangeArrowheads="1"/>
          </p:cNvSpPr>
          <p:nvPr/>
        </p:nvSpPr>
        <p:spPr bwMode="auto">
          <a:xfrm>
            <a:off x="152400" y="3886200"/>
            <a:ext cx="8763000" cy="1077218"/>
          </a:xfrm>
          <a:prstGeom prst="rect">
            <a:avLst/>
          </a:prstGeom>
          <a:noFill/>
          <a:ln w="9525">
            <a:noFill/>
            <a:miter lim="800000"/>
            <a:headEnd/>
            <a:tailEnd/>
          </a:ln>
        </p:spPr>
        <p:txBody>
          <a:bodyPr wrap="square">
            <a:spAutoFit/>
          </a:bodyPr>
          <a:lstStyle/>
          <a:p>
            <a:r>
              <a:rPr lang="en-US" b="0" dirty="0">
                <a:solidFill>
                  <a:srgbClr val="FFFF00"/>
                </a:solidFill>
                <a:effectLst>
                  <a:outerShdw blurRad="38100" dist="38100" dir="2700000" algn="tl">
                    <a:srgbClr val="000000">
                      <a:alpha val="43137"/>
                    </a:srgbClr>
                  </a:outerShdw>
                </a:effectLst>
                <a:latin typeface="Moria" pitchFamily="2" charset="0"/>
              </a:rPr>
              <a:t>4.  Your attitude is always your choice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epression.jpg"/>
          <p:cNvPicPr>
            <a:picLocks noChangeAspect="1"/>
          </p:cNvPicPr>
          <p:nvPr/>
        </p:nvPicPr>
        <p:blipFill>
          <a:blip r:embed="rId2" cstate="print"/>
          <a:stretch>
            <a:fillRect/>
          </a:stretch>
        </p:blipFill>
        <p:spPr>
          <a:xfrm>
            <a:off x="2969" y="0"/>
            <a:ext cx="9138062" cy="6858000"/>
          </a:xfrm>
          <a:prstGeom prst="rect">
            <a:avLst/>
          </a:prstGeom>
        </p:spPr>
      </p:pic>
      <p:sp>
        <p:nvSpPr>
          <p:cNvPr id="29698" name="TextBox 3"/>
          <p:cNvSpPr txBox="1">
            <a:spLocks noChangeArrowheads="1"/>
          </p:cNvSpPr>
          <p:nvPr/>
        </p:nvSpPr>
        <p:spPr bwMode="auto">
          <a:xfrm>
            <a:off x="152400" y="152400"/>
            <a:ext cx="5791200" cy="2062103"/>
          </a:xfrm>
          <a:prstGeom prst="rect">
            <a:avLst/>
          </a:prstGeom>
          <a:noFill/>
          <a:ln w="9525">
            <a:noFill/>
            <a:miter lim="800000"/>
            <a:headEnd/>
            <a:tailEnd/>
          </a:ln>
        </p:spPr>
        <p:txBody>
          <a:bodyPr wrap="square">
            <a:spAutoFit/>
          </a:bodyPr>
          <a:lstStyle/>
          <a:p>
            <a:r>
              <a:rPr lang="en-US" b="0" dirty="0">
                <a:solidFill>
                  <a:srgbClr val="FFFF00"/>
                </a:solidFill>
                <a:effectLst>
                  <a:outerShdw blurRad="38100" dist="38100" dir="2700000" algn="tl">
                    <a:srgbClr val="000000">
                      <a:alpha val="43137"/>
                    </a:srgbClr>
                  </a:outerShdw>
                </a:effectLst>
                <a:latin typeface="Moria" pitchFamily="2" charset="0"/>
              </a:rPr>
              <a:t>5.  There are five factors that can crash your attitude</a:t>
            </a:r>
          </a:p>
        </p:txBody>
      </p:sp>
      <p:sp>
        <p:nvSpPr>
          <p:cNvPr id="3" name="Rectangle 2"/>
          <p:cNvSpPr/>
          <p:nvPr/>
        </p:nvSpPr>
        <p:spPr>
          <a:xfrm>
            <a:off x="1371600" y="2463225"/>
            <a:ext cx="890757" cy="584775"/>
          </a:xfrm>
          <a:prstGeom prst="rect">
            <a:avLst/>
          </a:prstGeom>
        </p:spPr>
        <p:txBody>
          <a:bodyPr wrap="none">
            <a:spAutoFit/>
          </a:bodyPr>
          <a:lstStyle/>
          <a:p>
            <a:r>
              <a:rPr lang="en-US" b="0" dirty="0" smtClean="0">
                <a:solidFill>
                  <a:schemeClr val="bg1"/>
                </a:solidFill>
                <a:effectLst>
                  <a:outerShdw blurRad="38100" dist="38100" dir="2700000" algn="tl">
                    <a:srgbClr val="000000">
                      <a:alpha val="43137"/>
                    </a:srgbClr>
                  </a:outerShdw>
                </a:effectLst>
              </a:rPr>
              <a:t>fear</a:t>
            </a:r>
            <a:endParaRPr lang="en-US" b="0" dirty="0">
              <a:solidFill>
                <a:schemeClr val="bg1"/>
              </a:solidFill>
              <a:effectLst>
                <a:outerShdw blurRad="38100" dist="38100" dir="2700000" algn="tl">
                  <a:srgbClr val="000000">
                    <a:alpha val="43137"/>
                  </a:srgbClr>
                </a:outerShdw>
              </a:effectLst>
            </a:endParaRPr>
          </a:p>
        </p:txBody>
      </p:sp>
      <p:sp>
        <p:nvSpPr>
          <p:cNvPr id="4" name="Rectangle 3"/>
          <p:cNvSpPr/>
          <p:nvPr/>
        </p:nvSpPr>
        <p:spPr>
          <a:xfrm>
            <a:off x="1828800" y="3072825"/>
            <a:ext cx="3058273" cy="584775"/>
          </a:xfrm>
          <a:prstGeom prst="rect">
            <a:avLst/>
          </a:prstGeom>
        </p:spPr>
        <p:txBody>
          <a:bodyPr wrap="none">
            <a:spAutoFit/>
          </a:bodyPr>
          <a:lstStyle/>
          <a:p>
            <a:r>
              <a:rPr lang="en-US" b="0" dirty="0" smtClean="0">
                <a:solidFill>
                  <a:schemeClr val="bg1"/>
                </a:solidFill>
                <a:effectLst>
                  <a:outerShdw blurRad="38100" dist="38100" dir="2700000" algn="tl">
                    <a:srgbClr val="000000">
                      <a:alpha val="43137"/>
                    </a:srgbClr>
                  </a:outerShdw>
                </a:effectLst>
              </a:rPr>
              <a:t>discouragement</a:t>
            </a:r>
            <a:endParaRPr lang="en-US" b="0" dirty="0">
              <a:solidFill>
                <a:schemeClr val="bg1"/>
              </a:solidFill>
              <a:effectLst>
                <a:outerShdw blurRad="38100" dist="38100" dir="2700000" algn="tl">
                  <a:srgbClr val="000000">
                    <a:alpha val="43137"/>
                  </a:srgbClr>
                </a:outerShdw>
              </a:effectLst>
            </a:endParaRPr>
          </a:p>
        </p:txBody>
      </p:sp>
      <p:sp>
        <p:nvSpPr>
          <p:cNvPr id="5" name="Rectangle 4"/>
          <p:cNvSpPr/>
          <p:nvPr/>
        </p:nvSpPr>
        <p:spPr>
          <a:xfrm>
            <a:off x="2743200" y="3758625"/>
            <a:ext cx="691215" cy="584775"/>
          </a:xfrm>
          <a:prstGeom prst="rect">
            <a:avLst/>
          </a:prstGeom>
        </p:spPr>
        <p:txBody>
          <a:bodyPr wrap="none">
            <a:spAutoFit/>
          </a:bodyPr>
          <a:lstStyle/>
          <a:p>
            <a:r>
              <a:rPr lang="en-US" b="0" dirty="0" smtClean="0">
                <a:solidFill>
                  <a:schemeClr val="bg1"/>
                </a:solidFill>
                <a:effectLst>
                  <a:outerShdw blurRad="38100" dist="38100" dir="2700000" algn="tl">
                    <a:srgbClr val="000000">
                      <a:alpha val="43137"/>
                    </a:srgbClr>
                  </a:outerShdw>
                </a:effectLst>
              </a:rPr>
              <a:t>sin</a:t>
            </a:r>
            <a:endParaRPr lang="en-US" b="0" dirty="0">
              <a:solidFill>
                <a:schemeClr val="bg1"/>
              </a:solidFill>
              <a:effectLst>
                <a:outerShdw blurRad="38100" dist="38100" dir="2700000" algn="tl">
                  <a:srgbClr val="000000">
                    <a:alpha val="43137"/>
                  </a:srgbClr>
                </a:outerShdw>
              </a:effectLst>
            </a:endParaRPr>
          </a:p>
        </p:txBody>
      </p:sp>
      <p:sp>
        <p:nvSpPr>
          <p:cNvPr id="6" name="Rectangle 5"/>
          <p:cNvSpPr/>
          <p:nvPr/>
        </p:nvSpPr>
        <p:spPr>
          <a:xfrm>
            <a:off x="3276600" y="4368225"/>
            <a:ext cx="2132315" cy="584775"/>
          </a:xfrm>
          <a:prstGeom prst="rect">
            <a:avLst/>
          </a:prstGeom>
        </p:spPr>
        <p:txBody>
          <a:bodyPr wrap="none">
            <a:spAutoFit/>
          </a:bodyPr>
          <a:lstStyle/>
          <a:p>
            <a:r>
              <a:rPr lang="en-US" b="0" dirty="0" smtClean="0">
                <a:solidFill>
                  <a:schemeClr val="bg1"/>
                </a:solidFill>
                <a:effectLst>
                  <a:outerShdw blurRad="38100" dist="38100" dir="2700000" algn="tl">
                    <a:srgbClr val="000000">
                      <a:alpha val="43137"/>
                    </a:srgbClr>
                  </a:outerShdw>
                </a:effectLst>
              </a:rPr>
              <a:t>negativism</a:t>
            </a:r>
            <a:endParaRPr lang="en-US" b="0" dirty="0">
              <a:solidFill>
                <a:schemeClr val="bg1"/>
              </a:solidFill>
              <a:effectLst>
                <a:outerShdw blurRad="38100" dist="38100" dir="2700000" algn="tl">
                  <a:srgbClr val="000000">
                    <a:alpha val="43137"/>
                  </a:srgbClr>
                </a:outerShdw>
              </a:effectLst>
            </a:endParaRPr>
          </a:p>
        </p:txBody>
      </p:sp>
      <p:sp>
        <p:nvSpPr>
          <p:cNvPr id="7" name="Rectangle 6"/>
          <p:cNvSpPr/>
          <p:nvPr/>
        </p:nvSpPr>
        <p:spPr>
          <a:xfrm>
            <a:off x="4114800" y="5054025"/>
            <a:ext cx="1846596" cy="584775"/>
          </a:xfrm>
          <a:prstGeom prst="rect">
            <a:avLst/>
          </a:prstGeom>
        </p:spPr>
        <p:txBody>
          <a:bodyPr wrap="none">
            <a:spAutoFit/>
          </a:bodyPr>
          <a:lstStyle/>
          <a:p>
            <a:r>
              <a:rPr lang="en-US" b="0" dirty="0" smtClean="0">
                <a:solidFill>
                  <a:schemeClr val="bg1"/>
                </a:solidFill>
                <a:effectLst>
                  <a:outerShdw blurRad="38100" dist="38100" dir="2700000" algn="tl">
                    <a:srgbClr val="000000">
                      <a:alpha val="43137"/>
                    </a:srgbClr>
                  </a:outerShdw>
                </a:effectLst>
              </a:rPr>
              <a:t>problems</a:t>
            </a:r>
            <a:endParaRPr lang="en-US" b="0"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6" presetClass="entr" presetSubtype="0" fill="hold" grpId="0" nodeType="clickEffect">
                                  <p:stCondLst>
                                    <p:cond delay="0"/>
                                  </p:stCondLst>
                                  <p:iterate type="lt">
                                    <p:tmPct val="10000"/>
                                  </p:iterate>
                                  <p:childTnLst>
                                    <p:set>
                                      <p:cBhvr>
                                        <p:cTn id="19" dur="1" fill="hold">
                                          <p:stCondLst>
                                            <p:cond delay="0"/>
                                          </p:stCondLst>
                                        </p:cTn>
                                        <p:tgtEl>
                                          <p:spTgt spid="5"/>
                                        </p:tgtEl>
                                        <p:attrNameLst>
                                          <p:attrName>style.visibility</p:attrName>
                                        </p:attrNameLst>
                                      </p:cBhvr>
                                      <p:to>
                                        <p:strVal val="visible"/>
                                      </p:to>
                                    </p:set>
                                    <p:anim by="(-#ppt_w*2)" calcmode="lin" valueType="num">
                                      <p:cBhvr rctx="PPT">
                                        <p:cTn id="20" dur="500" autoRev="1" fill="hold">
                                          <p:stCondLst>
                                            <p:cond delay="0"/>
                                          </p:stCondLst>
                                        </p:cTn>
                                        <p:tgtEl>
                                          <p:spTgt spid="5"/>
                                        </p:tgtEl>
                                        <p:attrNameLst>
                                          <p:attrName>ppt_w</p:attrName>
                                        </p:attrNameLst>
                                      </p:cBhvr>
                                    </p:anim>
                                    <p:anim by="(#ppt_w*0.50)" calcmode="lin" valueType="num">
                                      <p:cBhvr>
                                        <p:cTn id="21" dur="500" decel="50000" autoRev="1" fill="hold">
                                          <p:stCondLst>
                                            <p:cond delay="0"/>
                                          </p:stCondLst>
                                        </p:cTn>
                                        <p:tgtEl>
                                          <p:spTgt spid="5"/>
                                        </p:tgtEl>
                                        <p:attrNameLst>
                                          <p:attrName>ppt_x</p:attrName>
                                        </p:attrNameLst>
                                      </p:cBhvr>
                                    </p:anim>
                                    <p:anim from="(-#ppt_h/2)" to="(#ppt_y)" calcmode="lin" valueType="num">
                                      <p:cBhvr>
                                        <p:cTn id="22" dur="1000" fill="hold">
                                          <p:stCondLst>
                                            <p:cond delay="0"/>
                                          </p:stCondLst>
                                        </p:cTn>
                                        <p:tgtEl>
                                          <p:spTgt spid="5"/>
                                        </p:tgtEl>
                                        <p:attrNameLst>
                                          <p:attrName>ppt_y</p:attrName>
                                        </p:attrNameLst>
                                      </p:cBhvr>
                                    </p:anim>
                                    <p:animRot by="21600000">
                                      <p:cBhvr>
                                        <p:cTn id="23" dur="1000" fill="hold">
                                          <p:stCondLst>
                                            <p:cond delay="0"/>
                                          </p:stCondLst>
                                        </p:cTn>
                                        <p:tgtEl>
                                          <p:spTgt spid="5"/>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56" presetClass="entr" presetSubtype="0" fill="hold" grpId="0" nodeType="clickEffect">
                                  <p:stCondLst>
                                    <p:cond delay="0"/>
                                  </p:stCondLst>
                                  <p:iterate type="lt">
                                    <p:tmPct val="10000"/>
                                  </p:iterate>
                                  <p:childTnLst>
                                    <p:set>
                                      <p:cBhvr>
                                        <p:cTn id="27" dur="1" fill="hold">
                                          <p:stCondLst>
                                            <p:cond delay="0"/>
                                          </p:stCondLst>
                                        </p:cTn>
                                        <p:tgtEl>
                                          <p:spTgt spid="6"/>
                                        </p:tgtEl>
                                        <p:attrNameLst>
                                          <p:attrName>style.visibility</p:attrName>
                                        </p:attrNameLst>
                                      </p:cBhvr>
                                      <p:to>
                                        <p:strVal val="visible"/>
                                      </p:to>
                                    </p:set>
                                    <p:anim by="(-#ppt_w*2)" calcmode="lin" valueType="num">
                                      <p:cBhvr rctx="PPT">
                                        <p:cTn id="28" dur="500" autoRev="1" fill="hold">
                                          <p:stCondLst>
                                            <p:cond delay="0"/>
                                          </p:stCondLst>
                                        </p:cTn>
                                        <p:tgtEl>
                                          <p:spTgt spid="6"/>
                                        </p:tgtEl>
                                        <p:attrNameLst>
                                          <p:attrName>ppt_w</p:attrName>
                                        </p:attrNameLst>
                                      </p:cBhvr>
                                    </p:anim>
                                    <p:anim by="(#ppt_w*0.50)" calcmode="lin" valueType="num">
                                      <p:cBhvr>
                                        <p:cTn id="29" dur="500" decel="50000" autoRev="1" fill="hold">
                                          <p:stCondLst>
                                            <p:cond delay="0"/>
                                          </p:stCondLst>
                                        </p:cTn>
                                        <p:tgtEl>
                                          <p:spTgt spid="6"/>
                                        </p:tgtEl>
                                        <p:attrNameLst>
                                          <p:attrName>ppt_x</p:attrName>
                                        </p:attrNameLst>
                                      </p:cBhvr>
                                    </p:anim>
                                    <p:anim from="(-#ppt_h/2)" to="(#ppt_y)" calcmode="lin" valueType="num">
                                      <p:cBhvr>
                                        <p:cTn id="30" dur="1000" fill="hold">
                                          <p:stCondLst>
                                            <p:cond delay="0"/>
                                          </p:stCondLst>
                                        </p:cTn>
                                        <p:tgtEl>
                                          <p:spTgt spid="6"/>
                                        </p:tgtEl>
                                        <p:attrNameLst>
                                          <p:attrName>ppt_y</p:attrName>
                                        </p:attrNameLst>
                                      </p:cBhvr>
                                    </p:anim>
                                    <p:animRot by="21600000">
                                      <p:cBhvr>
                                        <p:cTn id="31" dur="1000" fill="hold">
                                          <p:stCondLst>
                                            <p:cond delay="0"/>
                                          </p:stCondLst>
                                        </p:cTn>
                                        <p:tgtEl>
                                          <p:spTgt spid="6"/>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56" presetClass="entr" presetSubtype="0" fill="hold" grpId="0" nodeType="clickEffect">
                                  <p:stCondLst>
                                    <p:cond delay="0"/>
                                  </p:stCondLst>
                                  <p:iterate type="lt">
                                    <p:tmPct val="10000"/>
                                  </p:iterate>
                                  <p:childTnLst>
                                    <p:set>
                                      <p:cBhvr>
                                        <p:cTn id="35" dur="1" fill="hold">
                                          <p:stCondLst>
                                            <p:cond delay="0"/>
                                          </p:stCondLst>
                                        </p:cTn>
                                        <p:tgtEl>
                                          <p:spTgt spid="7"/>
                                        </p:tgtEl>
                                        <p:attrNameLst>
                                          <p:attrName>style.visibility</p:attrName>
                                        </p:attrNameLst>
                                      </p:cBhvr>
                                      <p:to>
                                        <p:strVal val="visible"/>
                                      </p:to>
                                    </p:set>
                                    <p:anim by="(-#ppt_w*2)" calcmode="lin" valueType="num">
                                      <p:cBhvr rctx="PPT">
                                        <p:cTn id="36" dur="500" autoRev="1" fill="hold">
                                          <p:stCondLst>
                                            <p:cond delay="0"/>
                                          </p:stCondLst>
                                        </p:cTn>
                                        <p:tgtEl>
                                          <p:spTgt spid="7"/>
                                        </p:tgtEl>
                                        <p:attrNameLst>
                                          <p:attrName>ppt_w</p:attrName>
                                        </p:attrNameLst>
                                      </p:cBhvr>
                                    </p:anim>
                                    <p:anim by="(#ppt_w*0.50)" calcmode="lin" valueType="num">
                                      <p:cBhvr>
                                        <p:cTn id="37" dur="500" decel="50000" autoRev="1" fill="hold">
                                          <p:stCondLst>
                                            <p:cond delay="0"/>
                                          </p:stCondLst>
                                        </p:cTn>
                                        <p:tgtEl>
                                          <p:spTgt spid="7"/>
                                        </p:tgtEl>
                                        <p:attrNameLst>
                                          <p:attrName>ppt_x</p:attrName>
                                        </p:attrNameLst>
                                      </p:cBhvr>
                                    </p:anim>
                                    <p:anim from="(-#ppt_h/2)" to="(#ppt_y)" calcmode="lin" valueType="num">
                                      <p:cBhvr>
                                        <p:cTn id="38" dur="1000" fill="hold">
                                          <p:stCondLst>
                                            <p:cond delay="0"/>
                                          </p:stCondLst>
                                        </p:cTn>
                                        <p:tgtEl>
                                          <p:spTgt spid="7"/>
                                        </p:tgtEl>
                                        <p:attrNameLst>
                                          <p:attrName>ppt_y</p:attrName>
                                        </p:attrNameLst>
                                      </p:cBhvr>
                                    </p:anim>
                                    <p:animRot by="21600000">
                                      <p:cBhvr>
                                        <p:cTn id="39" dur="1000" fill="hold">
                                          <p:stCondLst>
                                            <p:cond delay="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uardrails 2"/>
          <p:cNvPicPr>
            <a:picLocks noChangeAspect="1" noChangeArrowheads="1"/>
          </p:cNvPicPr>
          <p:nvPr/>
        </p:nvPicPr>
        <p:blipFill>
          <a:blip r:embed="rId2" cstate="print"/>
          <a:srcRect/>
          <a:stretch>
            <a:fillRect/>
          </a:stretch>
        </p:blipFill>
        <p:spPr bwMode="auto">
          <a:xfrm>
            <a:off x="0" y="-185618"/>
            <a:ext cx="9144000" cy="7043618"/>
          </a:xfrm>
          <a:prstGeom prst="rect">
            <a:avLst/>
          </a:prstGeom>
          <a:noFill/>
          <a:ln w="9525" algn="in">
            <a:noFill/>
            <a:miter lim="800000"/>
            <a:headEnd/>
            <a:tailEnd/>
          </a:ln>
          <a:effectLst/>
        </p:spPr>
      </p:pic>
      <p:sp>
        <p:nvSpPr>
          <p:cNvPr id="36866" name="TextBox 3"/>
          <p:cNvSpPr txBox="1">
            <a:spLocks noChangeArrowheads="1"/>
          </p:cNvSpPr>
          <p:nvPr/>
        </p:nvSpPr>
        <p:spPr bwMode="auto">
          <a:xfrm>
            <a:off x="457200" y="51881"/>
            <a:ext cx="8610600" cy="938719"/>
          </a:xfrm>
          <a:prstGeom prst="rect">
            <a:avLst/>
          </a:prstGeom>
          <a:solidFill>
            <a:srgbClr val="FFFFFF"/>
          </a:solidFill>
          <a:ln w="9525">
            <a:solidFill>
              <a:schemeClr val="tx1"/>
            </a:solidFill>
            <a:miter lim="800000"/>
            <a:headEnd/>
            <a:tailEnd/>
          </a:ln>
        </p:spPr>
        <p:txBody>
          <a:bodyPr>
            <a:spAutoFit/>
          </a:bodyPr>
          <a:lstStyle/>
          <a:p>
            <a:pPr algn="ctr"/>
            <a:r>
              <a:rPr lang="en-US" sz="5500" b="0" dirty="0">
                <a:latin typeface="Tall Paul" pitchFamily="2" charset="0"/>
              </a:rPr>
              <a:t>God’s Guardrail:  Learn from Jesus</a:t>
            </a:r>
          </a:p>
        </p:txBody>
      </p:sp>
      <p:sp>
        <p:nvSpPr>
          <p:cNvPr id="3" name="Rectangle 2"/>
          <p:cNvSpPr/>
          <p:nvPr/>
        </p:nvSpPr>
        <p:spPr>
          <a:xfrm>
            <a:off x="381000" y="1447800"/>
            <a:ext cx="8153400" cy="3539430"/>
          </a:xfrm>
          <a:prstGeom prst="rect">
            <a:avLst/>
          </a:prstGeom>
          <a:solidFill>
            <a:srgbClr val="FFFFFF">
              <a:alpha val="60000"/>
            </a:srgbClr>
          </a:solidFill>
        </p:spPr>
        <p:txBody>
          <a:bodyPr wrap="square">
            <a:spAutoFit/>
          </a:bodyPr>
          <a:lstStyle/>
          <a:p>
            <a:r>
              <a:rPr lang="en-US" dirty="0" smtClean="0">
                <a:effectLst>
                  <a:outerShdw blurRad="38100" dist="38100" dir="2700000" algn="tl">
                    <a:srgbClr val="000000">
                      <a:alpha val="43137"/>
                    </a:srgbClr>
                  </a:outerShdw>
                </a:effectLst>
                <a:latin typeface="Maiandra GD" pitchFamily="34" charset="0"/>
              </a:rPr>
              <a:t>Matthew 11:28-30 "Come to Me, all who are weary and heavy-laden, and I will give you rest. "Take My yoke upon you, and learn from Me, for I am gentle and humble in heart; and YOU SHALL FIND REST FOR YOUR SOULS."For My yoke is easy, and My load is light.“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an against wall 2.jpg"/>
          <p:cNvPicPr>
            <a:picLocks noChangeAspect="1"/>
          </p:cNvPicPr>
          <p:nvPr/>
        </p:nvPicPr>
        <p:blipFill>
          <a:blip r:embed="rId2" cstate="print"/>
          <a:stretch>
            <a:fillRect/>
          </a:stretch>
        </p:blipFill>
        <p:spPr>
          <a:xfrm>
            <a:off x="2028" y="0"/>
            <a:ext cx="9139943" cy="6858000"/>
          </a:xfrm>
          <a:prstGeom prst="rect">
            <a:avLst/>
          </a:prstGeom>
        </p:spPr>
      </p:pic>
      <p:sp>
        <p:nvSpPr>
          <p:cNvPr id="38914" name="TextBox 3"/>
          <p:cNvSpPr txBox="1">
            <a:spLocks noChangeArrowheads="1"/>
          </p:cNvSpPr>
          <p:nvPr/>
        </p:nvSpPr>
        <p:spPr bwMode="auto">
          <a:xfrm>
            <a:off x="304800" y="1600200"/>
            <a:ext cx="7924800" cy="584775"/>
          </a:xfrm>
          <a:prstGeom prst="rect">
            <a:avLst/>
          </a:prstGeom>
          <a:noFill/>
          <a:ln w="9525">
            <a:noFill/>
            <a:miter lim="800000"/>
            <a:headEnd/>
            <a:tailEnd/>
          </a:ln>
        </p:spPr>
        <p:txBody>
          <a:bodyPr>
            <a:spAutoFit/>
          </a:bodyPr>
          <a:lstStyle/>
          <a:p>
            <a:r>
              <a:rPr lang="en-US" b="0" u="sng" dirty="0">
                <a:solidFill>
                  <a:srgbClr val="FFFF00"/>
                </a:solidFill>
                <a:effectLst>
                  <a:outerShdw blurRad="38100" dist="38100" dir="2700000" algn="tl">
                    <a:srgbClr val="000000">
                      <a:alpha val="43137"/>
                    </a:srgbClr>
                  </a:outerShdw>
                </a:effectLst>
                <a:latin typeface="Sketchy" pitchFamily="34" charset="0"/>
              </a:rPr>
              <a:t>Humility is </a:t>
            </a:r>
            <a:r>
              <a:rPr lang="en-US" b="0" u="sng" dirty="0" smtClean="0">
                <a:solidFill>
                  <a:srgbClr val="FFFF00"/>
                </a:solidFill>
                <a:effectLst>
                  <a:outerShdw blurRad="38100" dist="38100" dir="2700000" algn="tl">
                    <a:srgbClr val="000000">
                      <a:alpha val="43137"/>
                    </a:srgbClr>
                  </a:outerShdw>
                </a:effectLst>
                <a:latin typeface="Sketchy" pitchFamily="34" charset="0"/>
              </a:rPr>
              <a:t>not</a:t>
            </a:r>
            <a:r>
              <a:rPr lang="en-US" b="0" dirty="0" smtClean="0">
                <a:solidFill>
                  <a:srgbClr val="FFFF00"/>
                </a:solidFill>
                <a:effectLst>
                  <a:outerShdw blurRad="38100" dist="38100" dir="2700000" algn="tl">
                    <a:srgbClr val="000000">
                      <a:alpha val="43137"/>
                    </a:srgbClr>
                  </a:outerShdw>
                </a:effectLst>
                <a:latin typeface="Sketchy" pitchFamily="34" charset="0"/>
              </a:rPr>
              <a:t>…</a:t>
            </a:r>
            <a:endParaRPr lang="en-US" b="0" dirty="0">
              <a:solidFill>
                <a:srgbClr val="FFFF00"/>
              </a:solidFill>
              <a:effectLst>
                <a:outerShdw blurRad="38100" dist="38100" dir="2700000" algn="tl">
                  <a:srgbClr val="000000">
                    <a:alpha val="43137"/>
                  </a:srgbClr>
                </a:outerShdw>
              </a:effectLst>
              <a:latin typeface="Sketchy" pitchFamily="34" charset="0"/>
            </a:endParaRPr>
          </a:p>
        </p:txBody>
      </p:sp>
      <p:sp>
        <p:nvSpPr>
          <p:cNvPr id="3" name="TextBox 2"/>
          <p:cNvSpPr txBox="1"/>
          <p:nvPr/>
        </p:nvSpPr>
        <p:spPr>
          <a:xfrm>
            <a:off x="838200" y="-304800"/>
            <a:ext cx="7467600" cy="1246495"/>
          </a:xfrm>
          <a:prstGeom prst="rect">
            <a:avLst/>
          </a:prstGeom>
          <a:noFill/>
        </p:spPr>
        <p:txBody>
          <a:bodyPr wrap="square" rtlCol="0">
            <a:spAutoFit/>
          </a:bodyPr>
          <a:lstStyle/>
          <a:p>
            <a:pPr algn="ctr"/>
            <a:r>
              <a:rPr lang="en-US" sz="7500" b="0" dirty="0" smtClean="0">
                <a:effectLst>
                  <a:outerShdw blurRad="38100" dist="38100" dir="2700000" algn="tl">
                    <a:srgbClr val="000000">
                      <a:alpha val="43137"/>
                    </a:srgbClr>
                  </a:outerShdw>
                </a:effectLst>
                <a:latin typeface="Starcraft" pitchFamily="82" charset="0"/>
              </a:rPr>
              <a:t>Humility</a:t>
            </a:r>
            <a:endParaRPr lang="en-US" sz="7500" b="0" dirty="0">
              <a:effectLst>
                <a:outerShdw blurRad="38100" dist="38100" dir="2700000" algn="tl">
                  <a:srgbClr val="000000">
                    <a:alpha val="43137"/>
                  </a:srgbClr>
                </a:outerShdw>
              </a:effectLst>
              <a:latin typeface="Starcraft" pitchFamily="82" charset="0"/>
            </a:endParaRPr>
          </a:p>
        </p:txBody>
      </p:sp>
      <p:sp>
        <p:nvSpPr>
          <p:cNvPr id="4" name="TextBox 3"/>
          <p:cNvSpPr txBox="1"/>
          <p:nvPr/>
        </p:nvSpPr>
        <p:spPr>
          <a:xfrm>
            <a:off x="457200" y="2209800"/>
            <a:ext cx="5105400" cy="584775"/>
          </a:xfrm>
          <a:prstGeom prst="rect">
            <a:avLst/>
          </a:prstGeom>
          <a:noFill/>
        </p:spPr>
        <p:txBody>
          <a:bodyPr wrap="square" rtlCol="0">
            <a:spAutoFit/>
          </a:bodyPr>
          <a:lstStyle/>
          <a:p>
            <a:r>
              <a:rPr lang="en-US" b="0" dirty="0" smtClean="0">
                <a:solidFill>
                  <a:schemeClr val="bg1"/>
                </a:solidFill>
                <a:effectLst>
                  <a:outerShdw blurRad="38100" dist="38100" dir="2700000" algn="tl">
                    <a:srgbClr val="000000">
                      <a:alpha val="43137"/>
                    </a:srgbClr>
                  </a:outerShdw>
                </a:effectLst>
              </a:rPr>
              <a:t>low self esteem</a:t>
            </a:r>
            <a:endParaRPr lang="en-US" b="0" dirty="0">
              <a:solidFill>
                <a:schemeClr val="bg1"/>
              </a:solidFill>
              <a:effectLst>
                <a:outerShdw blurRad="38100" dist="38100" dir="2700000" algn="tl">
                  <a:srgbClr val="000000">
                    <a:alpha val="43137"/>
                  </a:srgbClr>
                </a:outerShdw>
              </a:effectLst>
            </a:endParaRPr>
          </a:p>
        </p:txBody>
      </p:sp>
      <p:sp>
        <p:nvSpPr>
          <p:cNvPr id="5" name="TextBox 4"/>
          <p:cNvSpPr txBox="1"/>
          <p:nvPr/>
        </p:nvSpPr>
        <p:spPr>
          <a:xfrm>
            <a:off x="381000" y="2743200"/>
            <a:ext cx="4648200" cy="584775"/>
          </a:xfrm>
          <a:prstGeom prst="rect">
            <a:avLst/>
          </a:prstGeom>
          <a:noFill/>
        </p:spPr>
        <p:txBody>
          <a:bodyPr wrap="square" rtlCol="0">
            <a:spAutoFit/>
          </a:bodyPr>
          <a:lstStyle/>
          <a:p>
            <a:r>
              <a:rPr lang="en-US" b="0" dirty="0" smtClean="0">
                <a:solidFill>
                  <a:schemeClr val="bg1"/>
                </a:solidFill>
                <a:effectLst>
                  <a:outerShdw blurRad="38100" dist="38100" dir="2700000" algn="tl">
                    <a:srgbClr val="000000">
                      <a:alpha val="43137"/>
                    </a:srgbClr>
                  </a:outerShdw>
                </a:effectLst>
              </a:rPr>
              <a:t>putting self down</a:t>
            </a:r>
            <a:endParaRPr lang="en-US" b="0"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381000" y="3352800"/>
            <a:ext cx="8229600" cy="584775"/>
          </a:xfrm>
          <a:prstGeom prst="rect">
            <a:avLst/>
          </a:prstGeom>
          <a:noFill/>
        </p:spPr>
        <p:txBody>
          <a:bodyPr wrap="square" rtlCol="0">
            <a:spAutoFit/>
          </a:bodyPr>
          <a:lstStyle/>
          <a:p>
            <a:r>
              <a:rPr lang="en-US" b="0" dirty="0">
                <a:solidFill>
                  <a:schemeClr val="bg1"/>
                </a:solidFill>
                <a:effectLst>
                  <a:outerShdw blurRad="38100" dist="38100" dir="2700000" algn="tl">
                    <a:srgbClr val="000000">
                      <a:alpha val="43137"/>
                    </a:srgbClr>
                  </a:outerShdw>
                </a:effectLst>
              </a:rPr>
              <a:t>s</a:t>
            </a:r>
            <a:r>
              <a:rPr lang="en-US" b="0" dirty="0" smtClean="0">
                <a:solidFill>
                  <a:schemeClr val="bg1"/>
                </a:solidFill>
                <a:effectLst>
                  <a:outerShdw blurRad="38100" dist="38100" dir="2700000" algn="tl">
                    <a:srgbClr val="000000">
                      <a:alpha val="43137"/>
                    </a:srgbClr>
                  </a:outerShdw>
                </a:effectLst>
              </a:rPr>
              <a:t>omething that can be turned on or off</a:t>
            </a:r>
            <a:endParaRPr lang="en-US" b="0" dirty="0">
              <a:solidFill>
                <a:schemeClr val="bg1"/>
              </a:solidFill>
              <a:effectLst>
                <a:outerShdw blurRad="38100" dist="38100" dir="2700000" algn="tl">
                  <a:srgbClr val="000000">
                    <a:alpha val="43137"/>
                  </a:srgbClr>
                </a:outerShdw>
              </a:effectLst>
            </a:endParaRPr>
          </a:p>
        </p:txBody>
      </p:sp>
      <p:sp>
        <p:nvSpPr>
          <p:cNvPr id="7" name="TextBox 6"/>
          <p:cNvSpPr txBox="1"/>
          <p:nvPr/>
        </p:nvSpPr>
        <p:spPr>
          <a:xfrm>
            <a:off x="381000" y="3962400"/>
            <a:ext cx="5410200" cy="584775"/>
          </a:xfrm>
          <a:prstGeom prst="rect">
            <a:avLst/>
          </a:prstGeom>
          <a:noFill/>
        </p:spPr>
        <p:txBody>
          <a:bodyPr wrap="square" rtlCol="0">
            <a:spAutoFit/>
          </a:bodyPr>
          <a:lstStyle/>
          <a:p>
            <a:r>
              <a:rPr lang="en-US" b="0" dirty="0" smtClean="0">
                <a:solidFill>
                  <a:schemeClr val="bg1"/>
                </a:solidFill>
                <a:effectLst>
                  <a:outerShdw blurRad="38100" dist="38100" dir="2700000" algn="tl">
                    <a:srgbClr val="000000">
                      <a:alpha val="43137"/>
                    </a:srgbClr>
                  </a:outerShdw>
                </a:effectLst>
              </a:rPr>
              <a:t>being poor</a:t>
            </a:r>
            <a:endParaRPr lang="en-US"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381000" y="4572000"/>
            <a:ext cx="4800600" cy="584775"/>
          </a:xfrm>
          <a:prstGeom prst="rect">
            <a:avLst/>
          </a:prstGeom>
          <a:noFill/>
        </p:spPr>
        <p:txBody>
          <a:bodyPr wrap="square" rtlCol="0">
            <a:spAutoFit/>
          </a:bodyPr>
          <a:lstStyle/>
          <a:p>
            <a:r>
              <a:rPr lang="en-US" b="0" dirty="0" smtClean="0">
                <a:solidFill>
                  <a:schemeClr val="bg1"/>
                </a:solidFill>
                <a:effectLst>
                  <a:outerShdw blurRad="38100" dist="38100" dir="2700000" algn="tl">
                    <a:srgbClr val="000000">
                      <a:alpha val="43137"/>
                    </a:srgbClr>
                  </a:outerShdw>
                </a:effectLst>
              </a:rPr>
              <a:t>simply being tolerant</a:t>
            </a:r>
            <a:endParaRPr lang="en-US" dirty="0">
              <a:solidFill>
                <a:schemeClr val="bg1"/>
              </a:solidFill>
              <a:effectLst>
                <a:outerShdw blurRad="38100" dist="38100" dir="2700000" algn="tl">
                  <a:srgbClr val="000000">
                    <a:alpha val="43137"/>
                  </a:srgbClr>
                </a:outerShdw>
              </a:effectLst>
            </a:endParaRPr>
          </a:p>
        </p:txBody>
      </p:sp>
      <p:sp>
        <p:nvSpPr>
          <p:cNvPr id="9" name="TextBox 8"/>
          <p:cNvSpPr txBox="1"/>
          <p:nvPr/>
        </p:nvSpPr>
        <p:spPr>
          <a:xfrm>
            <a:off x="381000" y="5181600"/>
            <a:ext cx="4495800" cy="584775"/>
          </a:xfrm>
          <a:prstGeom prst="rect">
            <a:avLst/>
          </a:prstGeom>
          <a:noFill/>
        </p:spPr>
        <p:txBody>
          <a:bodyPr wrap="square" rtlCol="0">
            <a:spAutoFit/>
          </a:bodyPr>
          <a:lstStyle/>
          <a:p>
            <a:r>
              <a:rPr lang="en-US" b="0" dirty="0" smtClean="0">
                <a:solidFill>
                  <a:schemeClr val="bg1"/>
                </a:solidFill>
                <a:effectLst>
                  <a:outerShdw blurRad="38100" dist="38100" dir="2700000" algn="tl">
                    <a:srgbClr val="000000">
                      <a:alpha val="43137"/>
                    </a:srgbClr>
                  </a:outerShdw>
                </a:effectLst>
              </a:rPr>
              <a:t>silence</a:t>
            </a:r>
            <a:endParaRPr lang="en-US"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checkerboard(across)">
                                      <p:cBhvr>
                                        <p:cTn id="7" dur="500"/>
                                        <p:tgtEl>
                                          <p:spTgt spid="38914"/>
                                        </p:tgtEl>
                                      </p:cBhvr>
                                    </p:animEffect>
                                  </p:childTnLst>
                                </p:cTn>
                              </p:par>
                            </p:childTnLst>
                          </p:cTn>
                        </p:par>
                      </p:childTnLst>
                    </p:cTn>
                  </p:par>
                  <p:par>
                    <p:cTn id="8" fill="hold">
                      <p:stCondLst>
                        <p:cond delay="indefinite"/>
                      </p:stCondLst>
                      <p:childTnLst>
                        <p:par>
                          <p:cTn id="9" fill="hold">
                            <p:stCondLst>
                              <p:cond delay="0"/>
                            </p:stCondLst>
                            <p:childTnLst>
                              <p:par>
                                <p:cTn id="10" presetID="39" presetClass="entr" presetSubtype="0" accel="10000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13"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14"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9" presetClass="entr" presetSubtype="0" accel="10000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21"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22"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9" presetClass="entr" presetSubtype="0" accel="10000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9" dur="5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30" dur="5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31"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9" presetClass="entr" presetSubtype="0" accel="10000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37"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38"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9" presetClass="entr" presetSubtype="0" accel="100000"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5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45" dur="5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46" dur="5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47"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9" presetClass="entr" presetSubtype="0" accel="10000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53" dur="5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54" dur="5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55"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p:bldP spid="4" grpId="0"/>
      <p:bldP spid="5" grpId="0"/>
      <p:bldP spid="6" grpId="0"/>
      <p:bldP spid="7"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051_A_JuiceDro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1371600" y="152400"/>
            <a:ext cx="7467600" cy="1246495"/>
          </a:xfrm>
          <a:prstGeom prst="rect">
            <a:avLst/>
          </a:prstGeom>
          <a:noFill/>
        </p:spPr>
        <p:txBody>
          <a:bodyPr wrap="square" rtlCol="0">
            <a:spAutoFit/>
          </a:bodyPr>
          <a:lstStyle/>
          <a:p>
            <a:pPr algn="ctr"/>
            <a:r>
              <a:rPr lang="en-US" sz="7500" b="0" dirty="0" smtClean="0">
                <a:solidFill>
                  <a:srgbClr val="FFFF00"/>
                </a:solidFill>
                <a:effectLst>
                  <a:outerShdw blurRad="38100" dist="38100" dir="2700000" algn="tl">
                    <a:srgbClr val="000000">
                      <a:alpha val="43137"/>
                    </a:srgbClr>
                  </a:outerShdw>
                </a:effectLst>
                <a:latin typeface="Starcraft" pitchFamily="82" charset="0"/>
              </a:rPr>
              <a:t>Humility</a:t>
            </a:r>
            <a:endParaRPr lang="en-US" sz="7500" b="0" dirty="0">
              <a:solidFill>
                <a:srgbClr val="FFFF00"/>
              </a:solidFill>
              <a:effectLst>
                <a:outerShdw blurRad="38100" dist="38100" dir="2700000" algn="tl">
                  <a:srgbClr val="000000">
                    <a:alpha val="43137"/>
                  </a:srgbClr>
                </a:outerShdw>
              </a:effectLst>
              <a:latin typeface="Starcraft" pitchFamily="82" charset="0"/>
            </a:endParaRPr>
          </a:p>
        </p:txBody>
      </p:sp>
      <p:sp>
        <p:nvSpPr>
          <p:cNvPr id="10" name="Rectangle 9"/>
          <p:cNvSpPr/>
          <p:nvPr/>
        </p:nvSpPr>
        <p:spPr>
          <a:xfrm>
            <a:off x="1600200" y="1524000"/>
            <a:ext cx="7435882" cy="584775"/>
          </a:xfrm>
          <a:prstGeom prst="rect">
            <a:avLst/>
          </a:prstGeom>
        </p:spPr>
        <p:txBody>
          <a:bodyPr wrap="none">
            <a:spAutoFit/>
          </a:bodyPr>
          <a:lstStyle/>
          <a:p>
            <a:r>
              <a:rPr lang="en-US" b="0" dirty="0" smtClean="0">
                <a:solidFill>
                  <a:srgbClr val="00B0F0"/>
                </a:solidFill>
                <a:effectLst>
                  <a:outerShdw blurRad="38100" dist="38100" dir="2700000" algn="tl">
                    <a:srgbClr val="000000">
                      <a:alpha val="43137"/>
                    </a:srgbClr>
                  </a:outerShdw>
                </a:effectLst>
              </a:rPr>
              <a:t>Greek word </a:t>
            </a:r>
            <a:r>
              <a:rPr lang="en-US" b="0" i="1" dirty="0" smtClean="0">
                <a:solidFill>
                  <a:srgbClr val="00B0F0"/>
                </a:solidFill>
                <a:effectLst>
                  <a:outerShdw blurRad="38100" dist="38100" dir="2700000" algn="tl">
                    <a:srgbClr val="000000">
                      <a:alpha val="43137"/>
                    </a:srgbClr>
                  </a:outerShdw>
                </a:effectLst>
              </a:rPr>
              <a:t>Humus: </a:t>
            </a:r>
            <a:r>
              <a:rPr lang="en-US" b="0" dirty="0" smtClean="0">
                <a:solidFill>
                  <a:srgbClr val="00B0F0"/>
                </a:solidFill>
                <a:effectLst>
                  <a:outerShdw blurRad="38100" dist="38100" dir="2700000" algn="tl">
                    <a:srgbClr val="000000">
                      <a:alpha val="43137"/>
                    </a:srgbClr>
                  </a:outerShdw>
                </a:effectLst>
              </a:rPr>
              <a:t>means ‘earth’ (low)</a:t>
            </a:r>
            <a:endParaRPr lang="en-US" b="0" i="1" dirty="0">
              <a:solidFill>
                <a:srgbClr val="00B0F0"/>
              </a:solidFill>
              <a:effectLst>
                <a:outerShdw blurRad="38100" dist="38100" dir="2700000" algn="tl">
                  <a:srgbClr val="000000">
                    <a:alpha val="43137"/>
                  </a:srgbClr>
                </a:outerShdw>
              </a:effectLst>
            </a:endParaRPr>
          </a:p>
        </p:txBody>
      </p:sp>
      <p:sp>
        <p:nvSpPr>
          <p:cNvPr id="11" name="Rectangle 10"/>
          <p:cNvSpPr/>
          <p:nvPr/>
        </p:nvSpPr>
        <p:spPr>
          <a:xfrm>
            <a:off x="1295400" y="2819400"/>
            <a:ext cx="7924800" cy="584775"/>
          </a:xfrm>
          <a:prstGeom prst="rect">
            <a:avLst/>
          </a:prstGeom>
        </p:spPr>
        <p:txBody>
          <a:bodyPr wrap="square">
            <a:spAutoFit/>
          </a:bodyPr>
          <a:lstStyle/>
          <a:p>
            <a:pPr>
              <a:buFont typeface="Arial" pitchFamily="34" charset="0"/>
              <a:buChar char="•"/>
            </a:pPr>
            <a:r>
              <a:rPr lang="en-US" b="0" dirty="0" smtClean="0">
                <a:solidFill>
                  <a:schemeClr val="bg1"/>
                </a:solidFill>
              </a:rPr>
              <a:t> Humbleness moves God  (James 4:6-10)</a:t>
            </a:r>
            <a:endParaRPr lang="en-US" b="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ride.jpg"/>
          <p:cNvPicPr>
            <a:picLocks noChangeAspect="1"/>
          </p:cNvPicPr>
          <p:nvPr/>
        </p:nvPicPr>
        <p:blipFill>
          <a:blip r:embed="rId2" cstate="print"/>
          <a:stretch>
            <a:fillRect/>
          </a:stretch>
        </p:blipFill>
        <p:spPr>
          <a:xfrm>
            <a:off x="0" y="0"/>
            <a:ext cx="9144000" cy="6858000"/>
          </a:xfrm>
          <a:prstGeom prst="rect">
            <a:avLst/>
          </a:prstGeom>
        </p:spPr>
      </p:pic>
      <p:sp>
        <p:nvSpPr>
          <p:cNvPr id="43010" name="TextBox 3"/>
          <p:cNvSpPr txBox="1">
            <a:spLocks noChangeArrowheads="1"/>
          </p:cNvSpPr>
          <p:nvPr/>
        </p:nvSpPr>
        <p:spPr bwMode="auto">
          <a:xfrm>
            <a:off x="2362200" y="76200"/>
            <a:ext cx="6629400" cy="584200"/>
          </a:xfrm>
          <a:prstGeom prst="rect">
            <a:avLst/>
          </a:prstGeom>
          <a:noFill/>
          <a:ln w="9525">
            <a:noFill/>
            <a:miter lim="800000"/>
            <a:headEnd/>
            <a:tailEnd/>
          </a:ln>
        </p:spPr>
        <p:txBody>
          <a:bodyPr wrap="square">
            <a:spAutoFit/>
          </a:bodyPr>
          <a:lstStyle/>
          <a:p>
            <a:pPr algn="ctr"/>
            <a:r>
              <a:rPr lang="en-US" b="0" dirty="0">
                <a:solidFill>
                  <a:srgbClr val="FFFF00"/>
                </a:solidFill>
                <a:latin typeface="UTIS" pitchFamily="2" charset="0"/>
              </a:rPr>
              <a:t>The opposite of humility is pride</a:t>
            </a:r>
          </a:p>
        </p:txBody>
      </p:sp>
      <p:sp>
        <p:nvSpPr>
          <p:cNvPr id="3" name="TextBox 2"/>
          <p:cNvSpPr txBox="1"/>
          <p:nvPr/>
        </p:nvSpPr>
        <p:spPr>
          <a:xfrm>
            <a:off x="3657600" y="863025"/>
            <a:ext cx="6172200" cy="584775"/>
          </a:xfrm>
          <a:prstGeom prst="rect">
            <a:avLst/>
          </a:prstGeom>
          <a:noFill/>
        </p:spPr>
        <p:txBody>
          <a:bodyPr wrap="square" rtlCol="0">
            <a:spAutoFit/>
          </a:bodyPr>
          <a:lstStyle/>
          <a:p>
            <a:r>
              <a:rPr lang="en-US" b="0" dirty="0" smtClean="0">
                <a:solidFill>
                  <a:schemeClr val="bg1"/>
                </a:solidFill>
                <a:effectLst>
                  <a:outerShdw blurRad="38100" dist="38100" dir="2700000" algn="tl">
                    <a:srgbClr val="000000">
                      <a:alpha val="43137"/>
                    </a:srgbClr>
                  </a:outerShdw>
                </a:effectLst>
              </a:rPr>
              <a:t>Pride breeds independence</a:t>
            </a:r>
            <a:endParaRPr lang="en-US" b="0" dirty="0">
              <a:solidFill>
                <a:schemeClr val="bg1"/>
              </a:solidFill>
              <a:effectLst>
                <a:outerShdw blurRad="38100" dist="38100" dir="2700000" algn="tl">
                  <a:srgbClr val="000000">
                    <a:alpha val="43137"/>
                  </a:srgbClr>
                </a:outerShdw>
              </a:effectLst>
            </a:endParaRPr>
          </a:p>
        </p:txBody>
      </p:sp>
      <p:sp>
        <p:nvSpPr>
          <p:cNvPr id="4" name="TextBox 3"/>
          <p:cNvSpPr txBox="1"/>
          <p:nvPr/>
        </p:nvSpPr>
        <p:spPr>
          <a:xfrm>
            <a:off x="3657600" y="1472625"/>
            <a:ext cx="6248400" cy="584775"/>
          </a:xfrm>
          <a:prstGeom prst="rect">
            <a:avLst/>
          </a:prstGeom>
          <a:noFill/>
        </p:spPr>
        <p:txBody>
          <a:bodyPr wrap="square" rtlCol="0">
            <a:spAutoFit/>
          </a:bodyPr>
          <a:lstStyle/>
          <a:p>
            <a:r>
              <a:rPr lang="en-US" b="0" dirty="0" smtClean="0">
                <a:solidFill>
                  <a:schemeClr val="bg1"/>
                </a:solidFill>
                <a:effectLst>
                  <a:outerShdw blurRad="38100" dist="38100" dir="2700000" algn="tl">
                    <a:srgbClr val="000000">
                      <a:alpha val="43137"/>
                    </a:srgbClr>
                  </a:outerShdw>
                </a:effectLst>
              </a:rPr>
              <a:t>Pride blinds us to others</a:t>
            </a:r>
            <a:endParaRPr lang="en-US" b="0" dirty="0">
              <a:solidFill>
                <a:schemeClr val="bg1"/>
              </a:solidFill>
              <a:effectLst>
                <a:outerShdw blurRad="38100" dist="38100" dir="2700000" algn="tl">
                  <a:srgbClr val="000000">
                    <a:alpha val="43137"/>
                  </a:srgbClr>
                </a:outerShdw>
              </a:effectLst>
            </a:endParaRPr>
          </a:p>
        </p:txBody>
      </p:sp>
      <p:sp>
        <p:nvSpPr>
          <p:cNvPr id="5" name="TextBox 4"/>
          <p:cNvSpPr txBox="1"/>
          <p:nvPr/>
        </p:nvSpPr>
        <p:spPr>
          <a:xfrm>
            <a:off x="3657600" y="2082225"/>
            <a:ext cx="6172200" cy="584775"/>
          </a:xfrm>
          <a:prstGeom prst="rect">
            <a:avLst/>
          </a:prstGeom>
          <a:noFill/>
        </p:spPr>
        <p:txBody>
          <a:bodyPr wrap="square" rtlCol="0">
            <a:spAutoFit/>
          </a:bodyPr>
          <a:lstStyle/>
          <a:p>
            <a:r>
              <a:rPr lang="en-US" b="0" dirty="0" smtClean="0">
                <a:solidFill>
                  <a:schemeClr val="bg1"/>
                </a:solidFill>
                <a:effectLst>
                  <a:outerShdw blurRad="38100" dist="38100" dir="2700000" algn="tl">
                    <a:srgbClr val="000000">
                      <a:alpha val="43137"/>
                    </a:srgbClr>
                  </a:outerShdw>
                </a:effectLst>
              </a:rPr>
              <a:t>Pride covers up</a:t>
            </a:r>
            <a:endParaRPr lang="en-US" b="0"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3581400" y="2768025"/>
            <a:ext cx="5867400" cy="1077218"/>
          </a:xfrm>
          <a:prstGeom prst="rect">
            <a:avLst/>
          </a:prstGeom>
          <a:noFill/>
        </p:spPr>
        <p:txBody>
          <a:bodyPr wrap="square" rtlCol="0">
            <a:spAutoFit/>
          </a:bodyPr>
          <a:lstStyle/>
          <a:p>
            <a:r>
              <a:rPr lang="en-US" b="0" dirty="0" smtClean="0">
                <a:solidFill>
                  <a:schemeClr val="bg1"/>
                </a:solidFill>
                <a:effectLst>
                  <a:outerShdw blurRad="38100" dist="38100" dir="2700000" algn="tl">
                    <a:srgbClr val="000000">
                      <a:alpha val="43137"/>
                    </a:srgbClr>
                  </a:outerShdw>
                </a:effectLst>
              </a:rPr>
              <a:t>Pride is more interested in 	image than doing right</a:t>
            </a:r>
            <a:endParaRPr lang="en-US" b="0" dirty="0">
              <a:solidFill>
                <a:schemeClr val="bg1"/>
              </a:solidFill>
              <a:effectLst>
                <a:outerShdw blurRad="38100" dist="38100" dir="2700000" algn="tl">
                  <a:srgbClr val="000000">
                    <a:alpha val="43137"/>
                  </a:srgbClr>
                </a:outerShdw>
              </a:effectLst>
            </a:endParaRPr>
          </a:p>
        </p:txBody>
      </p:sp>
      <p:sp>
        <p:nvSpPr>
          <p:cNvPr id="7" name="TextBox 6"/>
          <p:cNvSpPr txBox="1"/>
          <p:nvPr/>
        </p:nvSpPr>
        <p:spPr>
          <a:xfrm>
            <a:off x="4191000" y="4343400"/>
            <a:ext cx="4800600" cy="1077218"/>
          </a:xfrm>
          <a:prstGeom prst="rect">
            <a:avLst/>
          </a:prstGeom>
          <a:noFill/>
        </p:spPr>
        <p:txBody>
          <a:bodyPr wrap="square" rtlCol="0">
            <a:spAutoFit/>
          </a:bodyPr>
          <a:lstStyle/>
          <a:p>
            <a:r>
              <a:rPr lang="en-US" b="0" dirty="0" smtClean="0">
                <a:solidFill>
                  <a:schemeClr val="bg1"/>
                </a:solidFill>
                <a:effectLst>
                  <a:outerShdw blurRad="38100" dist="38100" dir="2700000" algn="tl">
                    <a:srgbClr val="000000">
                      <a:alpha val="43137"/>
                    </a:srgbClr>
                  </a:outerShdw>
                </a:effectLst>
              </a:rPr>
              <a:t>Pride has difficulty 	forgiving</a:t>
            </a:r>
            <a:endParaRPr lang="en-US" b="0"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9" presetClass="entr" presetSubtype="0" accel="10000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9" presetClass="entr" presetSubtype="0" accel="10000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checkerboard(across)">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uardrail 6.jpg"/>
          <p:cNvPicPr>
            <a:picLocks noChangeAspect="1"/>
          </p:cNvPicPr>
          <p:nvPr/>
        </p:nvPicPr>
        <p:blipFill>
          <a:blip r:embed="rId2" cstate="print"/>
          <a:stretch>
            <a:fillRect/>
          </a:stretch>
        </p:blipFill>
        <p:spPr>
          <a:xfrm>
            <a:off x="0" y="0"/>
            <a:ext cx="5181600" cy="6908800"/>
          </a:xfrm>
          <a:prstGeom prst="rect">
            <a:avLst/>
          </a:prstGeom>
        </p:spPr>
      </p:pic>
      <p:sp>
        <p:nvSpPr>
          <p:cNvPr id="44034" name="TextBox 3"/>
          <p:cNvSpPr txBox="1">
            <a:spLocks noChangeArrowheads="1"/>
          </p:cNvSpPr>
          <p:nvPr/>
        </p:nvSpPr>
        <p:spPr bwMode="auto">
          <a:xfrm>
            <a:off x="2209800" y="152400"/>
            <a:ext cx="6248400" cy="938719"/>
          </a:xfrm>
          <a:prstGeom prst="rect">
            <a:avLst/>
          </a:prstGeom>
          <a:solidFill>
            <a:srgbClr val="FFC000"/>
          </a:solidFill>
          <a:ln w="9525">
            <a:solidFill>
              <a:schemeClr val="tx1"/>
            </a:solidFill>
            <a:miter lim="800000"/>
            <a:headEnd/>
            <a:tailEnd/>
          </a:ln>
        </p:spPr>
        <p:txBody>
          <a:bodyPr wrap="square">
            <a:spAutoFit/>
          </a:bodyPr>
          <a:lstStyle/>
          <a:p>
            <a:pPr algn="ctr"/>
            <a:r>
              <a:rPr lang="en-US" sz="5500" b="0" dirty="0">
                <a:effectLst>
                  <a:outerShdw blurRad="38100" dist="38100" dir="2700000" algn="tl">
                    <a:srgbClr val="000000">
                      <a:alpha val="43137"/>
                    </a:srgbClr>
                  </a:outerShdw>
                </a:effectLst>
                <a:latin typeface="Tall Paul" pitchFamily="2" charset="0"/>
              </a:rPr>
              <a:t>Attitude guardrails:</a:t>
            </a:r>
          </a:p>
        </p:txBody>
      </p:sp>
      <p:sp>
        <p:nvSpPr>
          <p:cNvPr id="3" name="Rectangle 2"/>
          <p:cNvSpPr/>
          <p:nvPr/>
        </p:nvSpPr>
        <p:spPr>
          <a:xfrm>
            <a:off x="5181600" y="1371600"/>
            <a:ext cx="3733800" cy="1569660"/>
          </a:xfrm>
          <a:prstGeom prst="rect">
            <a:avLst/>
          </a:prstGeom>
        </p:spPr>
        <p:txBody>
          <a:bodyPr wrap="square">
            <a:spAutoFit/>
          </a:bodyPr>
          <a:lstStyle/>
          <a:p>
            <a:r>
              <a:rPr lang="en-US" b="0" dirty="0" smtClean="0"/>
              <a:t>Dump the junk that spoils a good attitude</a:t>
            </a:r>
            <a:endParaRPr lang="en-US" b="0" dirty="0"/>
          </a:p>
        </p:txBody>
      </p:sp>
      <p:sp>
        <p:nvSpPr>
          <p:cNvPr id="4" name="Rectangle 3"/>
          <p:cNvSpPr/>
          <p:nvPr/>
        </p:nvSpPr>
        <p:spPr>
          <a:xfrm>
            <a:off x="5181600" y="3276600"/>
            <a:ext cx="3962400" cy="1569660"/>
          </a:xfrm>
          <a:prstGeom prst="rect">
            <a:avLst/>
          </a:prstGeom>
        </p:spPr>
        <p:txBody>
          <a:bodyPr wrap="square">
            <a:spAutoFit/>
          </a:bodyPr>
          <a:lstStyle/>
          <a:p>
            <a:r>
              <a:rPr lang="en-US" b="0" dirty="0" smtClean="0"/>
              <a:t>Start thinking, speaking and doing positively</a:t>
            </a:r>
            <a:endParaRPr lang="en-US" b="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9" presetClass="entr" presetSubtype="0" accel="10000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13"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14"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ackground.jpg"/>
          <p:cNvPicPr>
            <a:picLocks noChangeAspect="1"/>
          </p:cNvPicPr>
          <p:nvPr/>
        </p:nvPicPr>
        <p:blipFill>
          <a:blip r:embed="rId2" cstate="print"/>
          <a:srcRect r="50234"/>
          <a:stretch>
            <a:fillRect/>
          </a:stretch>
        </p:blipFill>
        <p:spPr>
          <a:xfrm>
            <a:off x="0" y="0"/>
            <a:ext cx="5410200" cy="6858000"/>
          </a:xfrm>
          <a:prstGeom prst="rect">
            <a:avLst/>
          </a:prstGeom>
        </p:spPr>
      </p:pic>
      <p:sp>
        <p:nvSpPr>
          <p:cNvPr id="11" name="TextBox 10"/>
          <p:cNvSpPr txBox="1"/>
          <p:nvPr/>
        </p:nvSpPr>
        <p:spPr>
          <a:xfrm>
            <a:off x="5181600" y="533400"/>
            <a:ext cx="3962400" cy="1631216"/>
          </a:xfrm>
          <a:prstGeom prst="rect">
            <a:avLst/>
          </a:prstGeom>
          <a:noFill/>
        </p:spPr>
        <p:txBody>
          <a:bodyPr wrap="square" rtlCol="0">
            <a:spAutoFit/>
          </a:bodyPr>
          <a:lstStyle/>
          <a:p>
            <a:pPr algn="ctr"/>
            <a:r>
              <a:rPr lang="en-US" sz="10000" dirty="0" smtClean="0">
                <a:effectLst>
                  <a:outerShdw blurRad="38100" dist="38100" dir="2700000" algn="tl">
                    <a:srgbClr val="000000">
                      <a:alpha val="43137"/>
                    </a:srgbClr>
                  </a:outerShdw>
                </a:effectLst>
                <a:latin typeface="Tall Paul" pitchFamily="2" charset="0"/>
              </a:rPr>
              <a:t>Guardrails</a:t>
            </a:r>
            <a:endParaRPr lang="en-US" sz="10000" dirty="0">
              <a:effectLst>
                <a:outerShdw blurRad="38100" dist="38100" dir="2700000" algn="tl">
                  <a:srgbClr val="000000">
                    <a:alpha val="43137"/>
                  </a:srgbClr>
                </a:outerShdw>
              </a:effectLst>
              <a:latin typeface="Tall Paul" pitchFamily="2" charset="0"/>
            </a:endParaRPr>
          </a:p>
        </p:txBody>
      </p:sp>
      <p:pic>
        <p:nvPicPr>
          <p:cNvPr id="12" name="Picture 11" descr="guardrail crash.jpg"/>
          <p:cNvPicPr>
            <a:picLocks noChangeAspect="1"/>
          </p:cNvPicPr>
          <p:nvPr/>
        </p:nvPicPr>
        <p:blipFill>
          <a:blip r:embed="rId3" cstate="print"/>
          <a:stretch>
            <a:fillRect/>
          </a:stretch>
        </p:blipFill>
        <p:spPr>
          <a:xfrm rot="20793085">
            <a:off x="5849855" y="2955401"/>
            <a:ext cx="2732065" cy="2137082"/>
          </a:xfrm>
          <a:prstGeom prst="rect">
            <a:avLst/>
          </a:prstGeom>
          <a:effectLst>
            <a:glow rad="228600">
              <a:schemeClr val="accent4">
                <a:satMod val="175000"/>
                <a:alpha val="40000"/>
              </a:schemeClr>
            </a:glow>
          </a:effectLst>
        </p:spPr>
      </p:pic>
      <p:sp>
        <p:nvSpPr>
          <p:cNvPr id="5" name="TextBox 4"/>
          <p:cNvSpPr txBox="1"/>
          <p:nvPr/>
        </p:nvSpPr>
        <p:spPr>
          <a:xfrm>
            <a:off x="152400" y="4267200"/>
            <a:ext cx="5105400" cy="2062103"/>
          </a:xfrm>
          <a:prstGeom prst="rect">
            <a:avLst/>
          </a:prstGeom>
          <a:noFill/>
        </p:spPr>
        <p:txBody>
          <a:bodyPr wrap="square" rtlCol="0">
            <a:spAutoFit/>
          </a:bodyPr>
          <a:lstStyle/>
          <a:p>
            <a:pPr algn="ctr"/>
            <a:r>
              <a:rPr lang="en-US" sz="3200" b="0" i="1"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Hitting guardrails will cause some damage, but it keeps you from destroying your life</a:t>
            </a:r>
            <a:endParaRPr lang="en-US" sz="3200" b="0" i="1"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style.rotation</p:attrName>
                                        </p:attrNameLst>
                                      </p:cBhvr>
                                      <p:tavLst>
                                        <p:tav tm="0">
                                          <p:val>
                                            <p:fltVal val="720"/>
                                          </p:val>
                                        </p:tav>
                                        <p:tav tm="100000">
                                          <p:val>
                                            <p:fltVal val="0"/>
                                          </p:val>
                                        </p:tav>
                                      </p:tavLst>
                                    </p:anim>
                                    <p:anim calcmode="lin" valueType="num">
                                      <p:cBhvr>
                                        <p:cTn id="9" dur="2000" fill="hold"/>
                                        <p:tgtEl>
                                          <p:spTgt spid="12"/>
                                        </p:tgtEl>
                                        <p:attrNameLst>
                                          <p:attrName>ppt_h</p:attrName>
                                        </p:attrNameLst>
                                      </p:cBhvr>
                                      <p:tavLst>
                                        <p:tav tm="0">
                                          <p:val>
                                            <p:fltVal val="0"/>
                                          </p:val>
                                        </p:tav>
                                        <p:tav tm="100000">
                                          <p:val>
                                            <p:strVal val="#ppt_h"/>
                                          </p:val>
                                        </p:tav>
                                      </p:tavLst>
                                    </p:anim>
                                    <p:anim calcmode="lin" valueType="num">
                                      <p:cBhvr>
                                        <p:cTn id="10" dur="2000" fill="hold"/>
                                        <p:tgtEl>
                                          <p:spTgt spid="12"/>
                                        </p:tgtEl>
                                        <p:attrNameLst>
                                          <p:attrName>ppt_w</p:attrName>
                                        </p:attrNameLst>
                                      </p:cBhvr>
                                      <p:tavLst>
                                        <p:tav tm="0">
                                          <p:val>
                                            <p:fltVal val="0"/>
                                          </p:val>
                                        </p:tav>
                                        <p:tav tm="100000">
                                          <p:val>
                                            <p:strVal val="#ppt_w"/>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all leaves 2.jpg"/>
          <p:cNvPicPr>
            <a:picLocks noChangeAspect="1"/>
          </p:cNvPicPr>
          <p:nvPr/>
        </p:nvPicPr>
        <p:blipFill>
          <a:blip r:embed="rId2" cstate="print"/>
          <a:stretch>
            <a:fillRect/>
          </a:stretch>
        </p:blipFill>
        <p:spPr>
          <a:xfrm>
            <a:off x="2028" y="0"/>
            <a:ext cx="9139943" cy="6858000"/>
          </a:xfrm>
          <a:prstGeom prst="rect">
            <a:avLst/>
          </a:prstGeom>
        </p:spPr>
      </p:pic>
      <p:sp>
        <p:nvSpPr>
          <p:cNvPr id="48130" name="TextBox 3"/>
          <p:cNvSpPr txBox="1">
            <a:spLocks noChangeArrowheads="1"/>
          </p:cNvSpPr>
          <p:nvPr/>
        </p:nvSpPr>
        <p:spPr bwMode="auto">
          <a:xfrm>
            <a:off x="914400" y="152400"/>
            <a:ext cx="6477000" cy="2554545"/>
          </a:xfrm>
          <a:prstGeom prst="rect">
            <a:avLst/>
          </a:prstGeom>
          <a:noFill/>
          <a:ln w="9525">
            <a:noFill/>
            <a:miter lim="800000"/>
            <a:headEnd/>
            <a:tailEnd/>
          </a:ln>
        </p:spPr>
        <p:txBody>
          <a:bodyPr wrap="square">
            <a:spAutoFit/>
          </a:bodyPr>
          <a:lstStyle/>
          <a:p>
            <a:r>
              <a:rPr lang="en-US" dirty="0">
                <a:effectLst>
                  <a:outerShdw blurRad="38100" dist="38100" dir="2700000" algn="tl">
                    <a:srgbClr val="000000">
                      <a:alpha val="43137"/>
                    </a:srgbClr>
                  </a:outerShdw>
                </a:effectLst>
                <a:latin typeface="Maiandra GD" pitchFamily="34" charset="0"/>
              </a:rPr>
              <a:t>Ephesians </a:t>
            </a:r>
            <a:r>
              <a:rPr lang="en-US" dirty="0" smtClean="0">
                <a:effectLst>
                  <a:outerShdw blurRad="38100" dist="38100" dir="2700000" algn="tl">
                    <a:srgbClr val="000000">
                      <a:alpha val="43137"/>
                    </a:srgbClr>
                  </a:outerShdw>
                </a:effectLst>
                <a:latin typeface="Maiandra GD" pitchFamily="34" charset="0"/>
              </a:rPr>
              <a:t>4:32 Be </a:t>
            </a:r>
            <a:r>
              <a:rPr lang="en-US" dirty="0">
                <a:effectLst>
                  <a:outerShdw blurRad="38100" dist="38100" dir="2700000" algn="tl">
                    <a:srgbClr val="000000">
                      <a:alpha val="43137"/>
                    </a:srgbClr>
                  </a:outerShdw>
                </a:effectLst>
                <a:latin typeface="Maiandra GD" pitchFamily="34" charset="0"/>
              </a:rPr>
              <a:t>kind to one another, tender-hearted, forgiving each other, just as God in Christ also has forgiven you. </a:t>
            </a:r>
          </a:p>
        </p:txBody>
      </p:sp>
      <p:sp>
        <p:nvSpPr>
          <p:cNvPr id="3" name="Rectangle 2"/>
          <p:cNvSpPr/>
          <p:nvPr/>
        </p:nvSpPr>
        <p:spPr>
          <a:xfrm>
            <a:off x="1295400" y="3048000"/>
            <a:ext cx="5791200" cy="1569660"/>
          </a:xfrm>
          <a:prstGeom prst="rect">
            <a:avLst/>
          </a:prstGeom>
          <a:ln>
            <a:solidFill>
              <a:schemeClr val="tx1"/>
            </a:solidFill>
          </a:ln>
        </p:spPr>
        <p:txBody>
          <a:bodyPr wrap="square">
            <a:spAutoFit/>
          </a:bodyPr>
          <a:lstStyle/>
          <a:p>
            <a:r>
              <a:rPr lang="en-US" dirty="0" smtClean="0">
                <a:effectLst>
                  <a:outerShdw blurRad="38100" dist="38100" dir="2700000" algn="tl">
                    <a:srgbClr val="000000">
                      <a:alpha val="43137"/>
                    </a:srgbClr>
                  </a:outerShdw>
                </a:effectLst>
                <a:latin typeface="Maiandra GD" pitchFamily="34" charset="0"/>
              </a:rPr>
              <a:t>Proverbs 31:25</a:t>
            </a:r>
            <a:r>
              <a:rPr lang="en-US" dirty="0">
                <a:effectLst>
                  <a:outerShdw blurRad="38100" dist="38100" dir="2700000" algn="tl">
                    <a:srgbClr val="000000">
                      <a:alpha val="43137"/>
                    </a:srgbClr>
                  </a:outerShdw>
                </a:effectLst>
                <a:latin typeface="Maiandra GD" pitchFamily="34" charset="0"/>
              </a:rPr>
              <a:t> </a:t>
            </a:r>
            <a:r>
              <a:rPr lang="en-US" dirty="0" smtClean="0">
                <a:effectLst>
                  <a:outerShdw blurRad="38100" dist="38100" dir="2700000" algn="tl">
                    <a:srgbClr val="000000">
                      <a:alpha val="43137"/>
                    </a:srgbClr>
                  </a:outerShdw>
                </a:effectLst>
                <a:latin typeface="Maiandra GD" pitchFamily="34" charset="0"/>
              </a:rPr>
              <a:t>Strength and dignity are her clothing, and she smiles at the future. </a:t>
            </a:r>
            <a:endParaRPr lang="en-US" dirty="0">
              <a:effectLst>
                <a:outerShdw blurRad="38100" dist="38100" dir="2700000" algn="tl">
                  <a:srgbClr val="000000">
                    <a:alpha val="43137"/>
                  </a:srgbClr>
                </a:outerShdw>
              </a:effectLst>
              <a:latin typeface="Maiandra GD"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226_A_JuiceDrop.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4034" name="TextBox 3"/>
          <p:cNvSpPr txBox="1">
            <a:spLocks noChangeArrowheads="1"/>
          </p:cNvSpPr>
          <p:nvPr/>
        </p:nvSpPr>
        <p:spPr bwMode="auto">
          <a:xfrm>
            <a:off x="2590800" y="304800"/>
            <a:ext cx="6096000" cy="938719"/>
          </a:xfrm>
          <a:prstGeom prst="rect">
            <a:avLst/>
          </a:prstGeom>
          <a:solidFill>
            <a:schemeClr val="bg1"/>
          </a:solidFill>
          <a:ln w="9525">
            <a:solidFill>
              <a:schemeClr val="tx1"/>
            </a:solidFill>
            <a:miter lim="800000"/>
            <a:headEnd/>
            <a:tailEnd/>
          </a:ln>
        </p:spPr>
        <p:txBody>
          <a:bodyPr wrap="square">
            <a:spAutoFit/>
          </a:bodyPr>
          <a:lstStyle/>
          <a:p>
            <a:pPr algn="ctr"/>
            <a:r>
              <a:rPr lang="en-US" sz="5500" b="0" dirty="0">
                <a:effectLst>
                  <a:outerShdw blurRad="38100" dist="38100" dir="2700000" algn="tl">
                    <a:srgbClr val="000000">
                      <a:alpha val="43137"/>
                    </a:srgbClr>
                  </a:outerShdw>
                </a:effectLst>
                <a:latin typeface="Tall Paul" pitchFamily="2" charset="0"/>
              </a:rPr>
              <a:t>Attitude guardrails:</a:t>
            </a:r>
          </a:p>
        </p:txBody>
      </p:sp>
      <p:sp>
        <p:nvSpPr>
          <p:cNvPr id="3" name="Rectangle 2"/>
          <p:cNvSpPr/>
          <p:nvPr/>
        </p:nvSpPr>
        <p:spPr>
          <a:xfrm>
            <a:off x="762000" y="1777425"/>
            <a:ext cx="8458200" cy="584775"/>
          </a:xfrm>
          <a:prstGeom prst="rect">
            <a:avLst/>
          </a:prstGeom>
        </p:spPr>
        <p:txBody>
          <a:bodyPr wrap="square">
            <a:spAutoFit/>
          </a:bodyPr>
          <a:lstStyle/>
          <a:p>
            <a:r>
              <a:rPr lang="en-US" b="0" dirty="0" smtClean="0">
                <a:solidFill>
                  <a:schemeClr val="bg1"/>
                </a:solidFill>
              </a:rPr>
              <a:t>Dump the junk that spoils a good attitude</a:t>
            </a:r>
            <a:endParaRPr lang="en-US" b="0" dirty="0">
              <a:solidFill>
                <a:schemeClr val="bg1"/>
              </a:solidFill>
            </a:endParaRPr>
          </a:p>
        </p:txBody>
      </p:sp>
      <p:sp>
        <p:nvSpPr>
          <p:cNvPr id="4" name="Rectangle 3"/>
          <p:cNvSpPr/>
          <p:nvPr/>
        </p:nvSpPr>
        <p:spPr>
          <a:xfrm>
            <a:off x="762000" y="2463225"/>
            <a:ext cx="8610600" cy="584775"/>
          </a:xfrm>
          <a:prstGeom prst="rect">
            <a:avLst/>
          </a:prstGeom>
        </p:spPr>
        <p:txBody>
          <a:bodyPr wrap="square">
            <a:spAutoFit/>
          </a:bodyPr>
          <a:lstStyle/>
          <a:p>
            <a:r>
              <a:rPr lang="en-US" b="0" dirty="0" smtClean="0">
                <a:solidFill>
                  <a:schemeClr val="bg1"/>
                </a:solidFill>
              </a:rPr>
              <a:t>Start thinking, speaking and doing positively</a:t>
            </a:r>
            <a:endParaRPr lang="en-US" b="0" dirty="0">
              <a:solidFill>
                <a:schemeClr val="bg1"/>
              </a:solidFill>
            </a:endParaRPr>
          </a:p>
        </p:txBody>
      </p:sp>
      <p:sp>
        <p:nvSpPr>
          <p:cNvPr id="5" name="Rectangle 4"/>
          <p:cNvSpPr/>
          <p:nvPr/>
        </p:nvSpPr>
        <p:spPr>
          <a:xfrm>
            <a:off x="838200" y="3149025"/>
            <a:ext cx="8458200" cy="584775"/>
          </a:xfrm>
          <a:prstGeom prst="rect">
            <a:avLst/>
          </a:prstGeom>
        </p:spPr>
        <p:txBody>
          <a:bodyPr wrap="square">
            <a:spAutoFit/>
          </a:bodyPr>
          <a:lstStyle/>
          <a:p>
            <a:r>
              <a:rPr lang="en-US" b="0" dirty="0" smtClean="0">
                <a:solidFill>
                  <a:schemeClr val="bg1"/>
                </a:solidFill>
              </a:rPr>
              <a:t>No matter what happens, look for good</a:t>
            </a:r>
            <a:endParaRPr lang="en-US" b="0" dirty="0">
              <a:solidFill>
                <a:schemeClr val="bg1"/>
              </a:solidFill>
            </a:endParaRPr>
          </a:p>
        </p:txBody>
      </p:sp>
      <p:pic>
        <p:nvPicPr>
          <p:cNvPr id="93186" name="Picture 2" descr="MC900423171[1]"/>
          <p:cNvPicPr>
            <a:picLocks noChangeAspect="1" noChangeArrowheads="1"/>
          </p:cNvPicPr>
          <p:nvPr/>
        </p:nvPicPr>
        <p:blipFill>
          <a:blip r:embed="rId3" cstate="print"/>
          <a:srcRect/>
          <a:stretch>
            <a:fillRect/>
          </a:stretch>
        </p:blipFill>
        <p:spPr bwMode="auto">
          <a:xfrm>
            <a:off x="304800" y="3962400"/>
            <a:ext cx="2762250" cy="2762250"/>
          </a:xfrm>
          <a:prstGeom prst="rect">
            <a:avLst/>
          </a:prstGeom>
          <a:noFill/>
          <a:ln w="9525" algn="in">
            <a:noFill/>
            <a:miter lim="800000"/>
            <a:headEnd/>
            <a:tailEnd/>
          </a:ln>
          <a:effectLst/>
        </p:spPr>
      </p:pic>
      <p:pic>
        <p:nvPicPr>
          <p:cNvPr id="93187" name="Picture 3" descr="MC900423171[1]"/>
          <p:cNvPicPr>
            <a:picLocks noChangeAspect="1" noChangeArrowheads="1"/>
          </p:cNvPicPr>
          <p:nvPr/>
        </p:nvPicPr>
        <p:blipFill>
          <a:blip r:embed="rId3" cstate="print"/>
          <a:srcRect/>
          <a:stretch>
            <a:fillRect/>
          </a:stretch>
        </p:blipFill>
        <p:spPr bwMode="auto">
          <a:xfrm>
            <a:off x="3276600" y="3886200"/>
            <a:ext cx="2762250" cy="2762250"/>
          </a:xfrm>
          <a:prstGeom prst="rect">
            <a:avLst/>
          </a:prstGeom>
          <a:noFill/>
          <a:ln w="9525" algn="in">
            <a:noFill/>
            <a:miter lim="800000"/>
            <a:headEnd/>
            <a:tailEnd/>
          </a:ln>
          <a:effectLst/>
        </p:spPr>
      </p:pic>
      <p:pic>
        <p:nvPicPr>
          <p:cNvPr id="93188" name="Picture 4" descr="MC900423171[1]"/>
          <p:cNvPicPr>
            <a:picLocks noChangeAspect="1" noChangeArrowheads="1"/>
          </p:cNvPicPr>
          <p:nvPr/>
        </p:nvPicPr>
        <p:blipFill>
          <a:blip r:embed="rId3" cstate="print"/>
          <a:srcRect/>
          <a:stretch>
            <a:fillRect/>
          </a:stretch>
        </p:blipFill>
        <p:spPr bwMode="auto">
          <a:xfrm>
            <a:off x="6248400" y="3886200"/>
            <a:ext cx="2762250" cy="2762250"/>
          </a:xfrm>
          <a:prstGeom prst="rect">
            <a:avLst/>
          </a:prstGeom>
          <a:noFill/>
          <a:ln w="9525" algn="in">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32_A_Paper.jpg"/>
          <p:cNvPicPr>
            <a:picLocks noChangeAspect="1"/>
          </p:cNvPicPr>
          <p:nvPr/>
        </p:nvPicPr>
        <p:blipFill>
          <a:blip r:embed="rId2" cstate="print"/>
          <a:stretch>
            <a:fillRect/>
          </a:stretch>
        </p:blipFill>
        <p:spPr>
          <a:xfrm>
            <a:off x="0" y="0"/>
            <a:ext cx="9144000" cy="6858000"/>
          </a:xfrm>
          <a:prstGeom prst="rect">
            <a:avLst/>
          </a:prstGeom>
        </p:spPr>
      </p:pic>
      <p:sp>
        <p:nvSpPr>
          <p:cNvPr id="51202" name="TextBox 3"/>
          <p:cNvSpPr txBox="1">
            <a:spLocks noChangeArrowheads="1"/>
          </p:cNvSpPr>
          <p:nvPr/>
        </p:nvSpPr>
        <p:spPr bwMode="auto">
          <a:xfrm>
            <a:off x="76200" y="152400"/>
            <a:ext cx="8915400" cy="5016758"/>
          </a:xfrm>
          <a:prstGeom prst="rect">
            <a:avLst/>
          </a:prstGeom>
          <a:solidFill>
            <a:schemeClr val="bg1"/>
          </a:solidFill>
          <a:ln w="9525">
            <a:noFill/>
            <a:miter lim="800000"/>
            <a:headEnd/>
            <a:tailEnd/>
          </a:ln>
        </p:spPr>
        <p:txBody>
          <a:bodyPr wrap="square">
            <a:spAutoFit/>
          </a:bodyPr>
          <a:lstStyle/>
          <a:p>
            <a:r>
              <a:rPr lang="en-US" dirty="0">
                <a:effectLst>
                  <a:outerShdw blurRad="38100" dist="38100" dir="2700000" algn="tl">
                    <a:srgbClr val="000000">
                      <a:alpha val="43137"/>
                    </a:srgbClr>
                  </a:outerShdw>
                </a:effectLst>
                <a:latin typeface="Maiandra GD" pitchFamily="34" charset="0"/>
              </a:rPr>
              <a:t>2 Corinthians </a:t>
            </a:r>
            <a:r>
              <a:rPr lang="en-US" dirty="0" smtClean="0">
                <a:effectLst>
                  <a:outerShdw blurRad="38100" dist="38100" dir="2700000" algn="tl">
                    <a:srgbClr val="000000">
                      <a:alpha val="43137"/>
                    </a:srgbClr>
                  </a:outerShdw>
                </a:effectLst>
                <a:latin typeface="Maiandra GD" pitchFamily="34" charset="0"/>
              </a:rPr>
              <a:t>4:7-10 But </a:t>
            </a:r>
            <a:r>
              <a:rPr lang="en-US" dirty="0">
                <a:effectLst>
                  <a:outerShdw blurRad="38100" dist="38100" dir="2700000" algn="tl">
                    <a:srgbClr val="000000">
                      <a:alpha val="43137"/>
                    </a:srgbClr>
                  </a:outerShdw>
                </a:effectLst>
                <a:latin typeface="Maiandra GD" pitchFamily="34" charset="0"/>
              </a:rPr>
              <a:t>we have this treasure in earthen vessels, so that the surpassing greatness of the power will be of God and not from ourselves;  </a:t>
            </a:r>
            <a:r>
              <a:rPr lang="en-US" i="1" dirty="0">
                <a:effectLst>
                  <a:outerShdw blurRad="38100" dist="38100" dir="2700000" algn="tl">
                    <a:srgbClr val="000000">
                      <a:alpha val="43137"/>
                    </a:srgbClr>
                  </a:outerShdw>
                </a:effectLst>
                <a:latin typeface="Maiandra GD" pitchFamily="34" charset="0"/>
              </a:rPr>
              <a:t>we are</a:t>
            </a:r>
            <a:r>
              <a:rPr lang="en-US" dirty="0">
                <a:effectLst>
                  <a:outerShdw blurRad="38100" dist="38100" dir="2700000" algn="tl">
                    <a:srgbClr val="000000">
                      <a:alpha val="43137"/>
                    </a:srgbClr>
                  </a:outerShdw>
                </a:effectLst>
                <a:latin typeface="Maiandra GD" pitchFamily="34" charset="0"/>
              </a:rPr>
              <a:t> afflicted in every way, but not crushed; perplexed, but not despairing; persecuted, but not forsaken; struck down, but not destroyed;  always carrying about in the body the dying of Jesus, so that the life of Jesus also may be manifested in our body</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ross and road.jpg"/>
          <p:cNvPicPr>
            <a:picLocks noChangeAspect="1"/>
          </p:cNvPicPr>
          <p:nvPr/>
        </p:nvPicPr>
        <p:blipFill>
          <a:blip r:embed="rId2" cstate="print"/>
          <a:stretch>
            <a:fillRect/>
          </a:stretch>
        </p:blipFill>
        <p:spPr>
          <a:xfrm>
            <a:off x="2028" y="0"/>
            <a:ext cx="9139943" cy="6858000"/>
          </a:xfrm>
          <a:prstGeom prst="rect">
            <a:avLst/>
          </a:prstGeom>
        </p:spPr>
      </p:pic>
      <p:sp>
        <p:nvSpPr>
          <p:cNvPr id="44034" name="TextBox 3"/>
          <p:cNvSpPr txBox="1">
            <a:spLocks noChangeArrowheads="1"/>
          </p:cNvSpPr>
          <p:nvPr/>
        </p:nvSpPr>
        <p:spPr bwMode="auto">
          <a:xfrm>
            <a:off x="2286000" y="304800"/>
            <a:ext cx="6400800" cy="938719"/>
          </a:xfrm>
          <a:prstGeom prst="rect">
            <a:avLst/>
          </a:prstGeom>
          <a:solidFill>
            <a:schemeClr val="bg1"/>
          </a:solidFill>
          <a:ln w="9525">
            <a:solidFill>
              <a:schemeClr val="tx1"/>
            </a:solidFill>
            <a:miter lim="800000"/>
            <a:headEnd/>
            <a:tailEnd/>
          </a:ln>
        </p:spPr>
        <p:txBody>
          <a:bodyPr wrap="square">
            <a:spAutoFit/>
          </a:bodyPr>
          <a:lstStyle/>
          <a:p>
            <a:pPr algn="ctr"/>
            <a:r>
              <a:rPr lang="en-US" sz="5500" b="0" dirty="0">
                <a:effectLst>
                  <a:outerShdw blurRad="38100" dist="38100" dir="2700000" algn="tl">
                    <a:srgbClr val="000000">
                      <a:alpha val="43137"/>
                    </a:srgbClr>
                  </a:outerShdw>
                </a:effectLst>
                <a:latin typeface="Tall Paul" pitchFamily="2" charset="0"/>
              </a:rPr>
              <a:t>Attitude guardrails:</a:t>
            </a:r>
          </a:p>
        </p:txBody>
      </p:sp>
      <p:sp>
        <p:nvSpPr>
          <p:cNvPr id="6" name="Rectangle 5"/>
          <p:cNvSpPr/>
          <p:nvPr/>
        </p:nvSpPr>
        <p:spPr>
          <a:xfrm>
            <a:off x="2209800" y="2362200"/>
            <a:ext cx="7696200" cy="584775"/>
          </a:xfrm>
          <a:prstGeom prst="rect">
            <a:avLst/>
          </a:prstGeom>
        </p:spPr>
        <p:txBody>
          <a:bodyPr wrap="square">
            <a:spAutoFit/>
          </a:bodyPr>
          <a:lstStyle/>
          <a:p>
            <a:r>
              <a:rPr lang="en-US" b="0" dirty="0" smtClean="0"/>
              <a:t>Fix your attention to Jesus</a:t>
            </a:r>
            <a:endParaRPr lang="en-US" b="0" dirty="0"/>
          </a:p>
        </p:txBody>
      </p:sp>
      <p:sp>
        <p:nvSpPr>
          <p:cNvPr id="7" name="Rectangle 6"/>
          <p:cNvSpPr/>
          <p:nvPr/>
        </p:nvSpPr>
        <p:spPr>
          <a:xfrm>
            <a:off x="2895600" y="3200400"/>
            <a:ext cx="4572000" cy="2062103"/>
          </a:xfrm>
          <a:prstGeom prst="rect">
            <a:avLst/>
          </a:prstGeom>
          <a:solidFill>
            <a:schemeClr val="bg1"/>
          </a:solidFill>
          <a:ln>
            <a:solidFill>
              <a:schemeClr val="tx1"/>
            </a:solidFill>
          </a:ln>
        </p:spPr>
        <p:txBody>
          <a:bodyPr>
            <a:spAutoFit/>
          </a:bodyPr>
          <a:lstStyle/>
          <a:p>
            <a:r>
              <a:rPr lang="en-US" dirty="0" smtClean="0">
                <a:effectLst>
                  <a:outerShdw blurRad="38100" dist="38100" dir="2700000" algn="tl">
                    <a:srgbClr val="000000">
                      <a:alpha val="43137"/>
                    </a:srgbClr>
                  </a:outerShdw>
                </a:effectLst>
                <a:latin typeface="Maiandra GD" pitchFamily="34" charset="0"/>
              </a:rPr>
              <a:t>Psalm 34:3 O magnify the LORD with me, And let us exalt His name together. </a:t>
            </a:r>
            <a:endParaRPr lang="en-US" dirty="0">
              <a:effectLst>
                <a:outerShdw blurRad="38100" dist="38100" dir="2700000" algn="tl">
                  <a:srgbClr val="000000">
                    <a:alpha val="43137"/>
                  </a:srgbClr>
                </a:outerShdw>
              </a:effectLst>
              <a:latin typeface="Maiandra GD"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eep.jpg"/>
          <p:cNvPicPr>
            <a:picLocks noChangeAspect="1"/>
          </p:cNvPicPr>
          <p:nvPr/>
        </p:nvPicPr>
        <p:blipFill>
          <a:blip r:embed="rId2" cstate="print"/>
          <a:stretch>
            <a:fillRect/>
          </a:stretch>
        </p:blipFill>
        <p:spPr>
          <a:xfrm>
            <a:off x="0" y="0"/>
            <a:ext cx="9144000" cy="6858000"/>
          </a:xfrm>
          <a:prstGeom prst="rect">
            <a:avLst/>
          </a:prstGeom>
        </p:spPr>
      </p:pic>
      <p:sp>
        <p:nvSpPr>
          <p:cNvPr id="44034" name="TextBox 3"/>
          <p:cNvSpPr txBox="1">
            <a:spLocks noChangeArrowheads="1"/>
          </p:cNvSpPr>
          <p:nvPr/>
        </p:nvSpPr>
        <p:spPr bwMode="auto">
          <a:xfrm>
            <a:off x="533400" y="76200"/>
            <a:ext cx="8153400" cy="938719"/>
          </a:xfrm>
          <a:prstGeom prst="rect">
            <a:avLst/>
          </a:prstGeom>
          <a:solidFill>
            <a:schemeClr val="bg1"/>
          </a:solidFill>
          <a:ln w="9525">
            <a:solidFill>
              <a:schemeClr val="tx1"/>
            </a:solidFill>
            <a:miter lim="800000"/>
            <a:headEnd/>
            <a:tailEnd/>
          </a:ln>
        </p:spPr>
        <p:txBody>
          <a:bodyPr>
            <a:spAutoFit/>
          </a:bodyPr>
          <a:lstStyle/>
          <a:p>
            <a:pPr algn="ctr"/>
            <a:r>
              <a:rPr lang="en-US" sz="5500" b="0" dirty="0">
                <a:effectLst>
                  <a:outerShdw blurRad="38100" dist="38100" dir="2700000" algn="tl">
                    <a:srgbClr val="000000">
                      <a:alpha val="43137"/>
                    </a:srgbClr>
                  </a:outerShdw>
                </a:effectLst>
                <a:latin typeface="Tall Paul" pitchFamily="2" charset="0"/>
              </a:rPr>
              <a:t>Attitude guardrails:</a:t>
            </a:r>
          </a:p>
        </p:txBody>
      </p:sp>
      <p:sp>
        <p:nvSpPr>
          <p:cNvPr id="3" name="Rectangle 2"/>
          <p:cNvSpPr/>
          <p:nvPr/>
        </p:nvSpPr>
        <p:spPr>
          <a:xfrm>
            <a:off x="304800" y="990600"/>
            <a:ext cx="8458200" cy="584775"/>
          </a:xfrm>
          <a:prstGeom prst="rect">
            <a:avLst/>
          </a:prstGeom>
        </p:spPr>
        <p:txBody>
          <a:bodyPr wrap="square">
            <a:spAutoFit/>
          </a:bodyPr>
          <a:lstStyle/>
          <a:p>
            <a:r>
              <a:rPr lang="en-US" b="0" dirty="0" smtClean="0"/>
              <a:t>Dump the junk that spoils a good attitude</a:t>
            </a:r>
            <a:endParaRPr lang="en-US" b="0" dirty="0"/>
          </a:p>
        </p:txBody>
      </p:sp>
      <p:sp>
        <p:nvSpPr>
          <p:cNvPr id="4" name="Rectangle 3"/>
          <p:cNvSpPr/>
          <p:nvPr/>
        </p:nvSpPr>
        <p:spPr>
          <a:xfrm>
            <a:off x="304800" y="1676400"/>
            <a:ext cx="8610600" cy="584775"/>
          </a:xfrm>
          <a:prstGeom prst="rect">
            <a:avLst/>
          </a:prstGeom>
        </p:spPr>
        <p:txBody>
          <a:bodyPr wrap="square">
            <a:spAutoFit/>
          </a:bodyPr>
          <a:lstStyle/>
          <a:p>
            <a:r>
              <a:rPr lang="en-US" b="0" dirty="0" smtClean="0"/>
              <a:t>Start thinking, speaking and doing positively</a:t>
            </a:r>
            <a:endParaRPr lang="en-US" b="0" dirty="0"/>
          </a:p>
        </p:txBody>
      </p:sp>
      <p:sp>
        <p:nvSpPr>
          <p:cNvPr id="5" name="Rectangle 4"/>
          <p:cNvSpPr/>
          <p:nvPr/>
        </p:nvSpPr>
        <p:spPr>
          <a:xfrm>
            <a:off x="381000" y="2362200"/>
            <a:ext cx="8458200" cy="584775"/>
          </a:xfrm>
          <a:prstGeom prst="rect">
            <a:avLst/>
          </a:prstGeom>
        </p:spPr>
        <p:txBody>
          <a:bodyPr wrap="square">
            <a:spAutoFit/>
          </a:bodyPr>
          <a:lstStyle/>
          <a:p>
            <a:r>
              <a:rPr lang="en-US" b="0" dirty="0" smtClean="0"/>
              <a:t>No matter what happens, look for good</a:t>
            </a:r>
            <a:endParaRPr lang="en-US" b="0" dirty="0"/>
          </a:p>
        </p:txBody>
      </p:sp>
      <p:sp>
        <p:nvSpPr>
          <p:cNvPr id="6" name="Rectangle 5"/>
          <p:cNvSpPr/>
          <p:nvPr/>
        </p:nvSpPr>
        <p:spPr>
          <a:xfrm>
            <a:off x="381000" y="3048000"/>
            <a:ext cx="7696200" cy="584775"/>
          </a:xfrm>
          <a:prstGeom prst="rect">
            <a:avLst/>
          </a:prstGeom>
        </p:spPr>
        <p:txBody>
          <a:bodyPr wrap="square">
            <a:spAutoFit/>
          </a:bodyPr>
          <a:lstStyle/>
          <a:p>
            <a:r>
              <a:rPr lang="en-US" b="0" dirty="0" smtClean="0"/>
              <a:t>Fix your attention to Jesus</a:t>
            </a:r>
            <a:endParaRPr lang="en-US" b="0" dirty="0"/>
          </a:p>
        </p:txBody>
      </p:sp>
      <p:sp>
        <p:nvSpPr>
          <p:cNvPr id="8" name="Rectangle 7"/>
          <p:cNvSpPr/>
          <p:nvPr/>
        </p:nvSpPr>
        <p:spPr>
          <a:xfrm>
            <a:off x="381000" y="3733800"/>
            <a:ext cx="8305800" cy="1077218"/>
          </a:xfrm>
          <a:prstGeom prst="rect">
            <a:avLst/>
          </a:prstGeom>
        </p:spPr>
        <p:txBody>
          <a:bodyPr wrap="square">
            <a:spAutoFit/>
          </a:bodyPr>
          <a:lstStyle/>
          <a:p>
            <a:r>
              <a:rPr lang="en-US" b="0" dirty="0" smtClean="0">
                <a:solidFill>
                  <a:srgbClr val="FFFF00"/>
                </a:solidFill>
                <a:effectLst>
                  <a:outerShdw blurRad="38100" dist="38100" dir="2700000" algn="tl">
                    <a:srgbClr val="000000">
                      <a:alpha val="43137"/>
                    </a:srgbClr>
                  </a:outerShdw>
                </a:effectLst>
              </a:rPr>
              <a:t>Develop a heart that makes you a team 	player</a:t>
            </a:r>
            <a:endParaRPr lang="en-US" b="0"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005_A_JuiceDrop"/>
          <p:cNvPicPr>
            <a:picLocks noChangeAspect="1" noChangeArrowheads="1"/>
          </p:cNvPicPr>
          <p:nvPr/>
        </p:nvPicPr>
        <p:blipFill>
          <a:blip r:embed="rId2" cstate="print"/>
          <a:srcRect/>
          <a:stretch>
            <a:fillRect/>
          </a:stretch>
        </p:blipFill>
        <p:spPr bwMode="auto">
          <a:xfrm>
            <a:off x="0" y="0"/>
            <a:ext cx="9144000" cy="2971800"/>
          </a:xfrm>
          <a:prstGeom prst="rect">
            <a:avLst/>
          </a:prstGeom>
          <a:noFill/>
        </p:spPr>
      </p:pic>
      <p:sp>
        <p:nvSpPr>
          <p:cNvPr id="4" name="Rounded Rectangle 3"/>
          <p:cNvSpPr/>
          <p:nvPr/>
        </p:nvSpPr>
        <p:spPr bwMode="auto">
          <a:xfrm>
            <a:off x="1295400" y="457200"/>
            <a:ext cx="7315200" cy="1371600"/>
          </a:xfrm>
          <a:prstGeom prst="round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chemeClr val="tx1"/>
              </a:solidFill>
              <a:effectLst/>
              <a:latin typeface="Tahoma" pitchFamily="34" charset="0"/>
            </a:endParaRPr>
          </a:p>
        </p:txBody>
      </p:sp>
      <p:sp>
        <p:nvSpPr>
          <p:cNvPr id="3" name="Rounded Rectangle 2"/>
          <p:cNvSpPr/>
          <p:nvPr/>
        </p:nvSpPr>
        <p:spPr bwMode="auto">
          <a:xfrm>
            <a:off x="533400" y="228600"/>
            <a:ext cx="7924800" cy="1447800"/>
          </a:xfrm>
          <a:prstGeom prst="roundRect">
            <a:avLst/>
          </a:prstGeom>
          <a:solidFill>
            <a:srgbClr val="00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chemeClr val="tx1"/>
              </a:solidFill>
              <a:effectLst/>
              <a:latin typeface="Tahoma" pitchFamily="34" charset="0"/>
            </a:endParaRPr>
          </a:p>
        </p:txBody>
      </p:sp>
      <p:sp>
        <p:nvSpPr>
          <p:cNvPr id="5122" name="TextBox 3"/>
          <p:cNvSpPr txBox="1">
            <a:spLocks noChangeArrowheads="1"/>
          </p:cNvSpPr>
          <p:nvPr/>
        </p:nvSpPr>
        <p:spPr bwMode="auto">
          <a:xfrm>
            <a:off x="381000" y="152400"/>
            <a:ext cx="8382000" cy="1200329"/>
          </a:xfrm>
          <a:prstGeom prst="rect">
            <a:avLst/>
          </a:prstGeom>
          <a:noFill/>
          <a:ln w="9525">
            <a:noFill/>
            <a:miter lim="800000"/>
            <a:headEnd/>
            <a:tailEnd/>
          </a:ln>
        </p:spPr>
        <p:txBody>
          <a:bodyPr>
            <a:spAutoFit/>
          </a:bodyPr>
          <a:lstStyle/>
          <a:p>
            <a:pPr algn="ctr"/>
            <a:r>
              <a:rPr lang="en-US" sz="7200" b="0" dirty="0" smtClean="0">
                <a:solidFill>
                  <a:srgbClr val="FF0000"/>
                </a:solidFill>
                <a:effectLst>
                  <a:outerShdw blurRad="38100" dist="38100" dir="2700000" algn="tl">
                    <a:srgbClr val="000000">
                      <a:alpha val="43137"/>
                    </a:srgbClr>
                  </a:outerShdw>
                </a:effectLst>
                <a:latin typeface="BattleLines" pitchFamily="34" charset="0"/>
              </a:rPr>
              <a:t>God’s </a:t>
            </a:r>
            <a:r>
              <a:rPr lang="en-US" sz="7200" b="0" dirty="0">
                <a:solidFill>
                  <a:srgbClr val="FF0000"/>
                </a:solidFill>
                <a:effectLst>
                  <a:outerShdw blurRad="38100" dist="38100" dir="2700000" algn="tl">
                    <a:srgbClr val="000000">
                      <a:alpha val="43137"/>
                    </a:srgbClr>
                  </a:outerShdw>
                </a:effectLst>
                <a:latin typeface="BattleLines" pitchFamily="34" charset="0"/>
              </a:rPr>
              <a:t>guardrails </a:t>
            </a:r>
          </a:p>
        </p:txBody>
      </p:sp>
      <p:pic>
        <p:nvPicPr>
          <p:cNvPr id="5" name="Picture 4" descr="guardrail_right.jpg"/>
          <p:cNvPicPr>
            <a:picLocks noChangeAspect="1"/>
          </p:cNvPicPr>
          <p:nvPr/>
        </p:nvPicPr>
        <p:blipFill>
          <a:blip r:embed="rId3" cstate="print"/>
          <a:stretch>
            <a:fillRect/>
          </a:stretch>
        </p:blipFill>
        <p:spPr>
          <a:xfrm>
            <a:off x="4038600" y="3048000"/>
            <a:ext cx="2895600" cy="1017984"/>
          </a:xfrm>
          <a:prstGeom prst="rect">
            <a:avLst/>
          </a:prstGeom>
        </p:spPr>
      </p:pic>
      <p:pic>
        <p:nvPicPr>
          <p:cNvPr id="6" name="Picture 5" descr="guardrail_left.jpg"/>
          <p:cNvPicPr>
            <a:picLocks noChangeAspect="1"/>
          </p:cNvPicPr>
          <p:nvPr/>
        </p:nvPicPr>
        <p:blipFill>
          <a:blip r:embed="rId4" cstate="print"/>
          <a:stretch>
            <a:fillRect/>
          </a:stretch>
        </p:blipFill>
        <p:spPr>
          <a:xfrm>
            <a:off x="2819400" y="3048000"/>
            <a:ext cx="2895600" cy="1017984"/>
          </a:xfrm>
          <a:prstGeom prst="rect">
            <a:avLst/>
          </a:prstGeom>
        </p:spPr>
      </p:pic>
      <p:pic>
        <p:nvPicPr>
          <p:cNvPr id="8" name="Picture 5" descr="005_A_JuiceDrop"/>
          <p:cNvPicPr>
            <a:picLocks noChangeAspect="1" noChangeArrowheads="1"/>
          </p:cNvPicPr>
          <p:nvPr/>
        </p:nvPicPr>
        <p:blipFill>
          <a:blip r:embed="rId2" cstate="print"/>
          <a:srcRect/>
          <a:stretch>
            <a:fillRect/>
          </a:stretch>
        </p:blipFill>
        <p:spPr bwMode="auto">
          <a:xfrm>
            <a:off x="0" y="4114800"/>
            <a:ext cx="9144000" cy="2743200"/>
          </a:xfrm>
          <a:prstGeom prst="rect">
            <a:avLst/>
          </a:prstGeom>
          <a:noFill/>
        </p:spPr>
      </p:pic>
      <p:sp>
        <p:nvSpPr>
          <p:cNvPr id="9" name="TextBox 8"/>
          <p:cNvSpPr txBox="1"/>
          <p:nvPr/>
        </p:nvSpPr>
        <p:spPr>
          <a:xfrm>
            <a:off x="1371600" y="4648200"/>
            <a:ext cx="6477000" cy="1077218"/>
          </a:xfrm>
          <a:prstGeom prst="rect">
            <a:avLst/>
          </a:prstGeom>
          <a:solidFill>
            <a:srgbClr val="FFFFFF">
              <a:alpha val="50196"/>
            </a:srgbClr>
          </a:solidFill>
          <a:ln w="38100">
            <a:solidFill>
              <a:schemeClr val="bg1"/>
            </a:solidFill>
          </a:ln>
        </p:spPr>
        <p:txBody>
          <a:bodyPr wrap="square" rtlCol="0">
            <a:spAutoFit/>
          </a:bodyPr>
          <a:lstStyle/>
          <a:p>
            <a:pPr algn="ctr"/>
            <a:r>
              <a:rPr lang="en-US" sz="3200" dirty="0" smtClean="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rPr>
              <a:t>God’s guardrails keep us from ruining our lives</a:t>
            </a:r>
            <a:endParaRPr lang="en-US" sz="3200" b="0" dirty="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005_A_JuiceDrop"/>
          <p:cNvPicPr>
            <a:picLocks noChangeAspect="1" noChangeArrowheads="1"/>
          </p:cNvPicPr>
          <p:nvPr/>
        </p:nvPicPr>
        <p:blipFill>
          <a:blip r:embed="rId2" cstate="print"/>
          <a:srcRect/>
          <a:stretch>
            <a:fillRect/>
          </a:stretch>
        </p:blipFill>
        <p:spPr bwMode="auto">
          <a:xfrm>
            <a:off x="0" y="0"/>
            <a:ext cx="9144000" cy="2971800"/>
          </a:xfrm>
          <a:prstGeom prst="rect">
            <a:avLst/>
          </a:prstGeom>
          <a:noFill/>
        </p:spPr>
      </p:pic>
      <p:sp>
        <p:nvSpPr>
          <p:cNvPr id="4" name="Rounded Rectangle 3"/>
          <p:cNvSpPr/>
          <p:nvPr/>
        </p:nvSpPr>
        <p:spPr bwMode="auto">
          <a:xfrm>
            <a:off x="1295400" y="457200"/>
            <a:ext cx="7315200" cy="1371600"/>
          </a:xfrm>
          <a:prstGeom prst="round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chemeClr val="tx1"/>
              </a:solidFill>
              <a:effectLst/>
              <a:latin typeface="Tahoma" pitchFamily="34" charset="0"/>
            </a:endParaRPr>
          </a:p>
        </p:txBody>
      </p:sp>
      <p:sp>
        <p:nvSpPr>
          <p:cNvPr id="3" name="Rounded Rectangle 2"/>
          <p:cNvSpPr/>
          <p:nvPr/>
        </p:nvSpPr>
        <p:spPr bwMode="auto">
          <a:xfrm>
            <a:off x="533400" y="228600"/>
            <a:ext cx="7924800" cy="1447800"/>
          </a:xfrm>
          <a:prstGeom prst="roundRect">
            <a:avLst/>
          </a:prstGeom>
          <a:solidFill>
            <a:srgbClr val="00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chemeClr val="tx1"/>
              </a:solidFill>
              <a:effectLst/>
              <a:latin typeface="Tahoma" pitchFamily="34" charset="0"/>
            </a:endParaRPr>
          </a:p>
        </p:txBody>
      </p:sp>
      <p:sp>
        <p:nvSpPr>
          <p:cNvPr id="5122" name="TextBox 3"/>
          <p:cNvSpPr txBox="1">
            <a:spLocks noChangeArrowheads="1"/>
          </p:cNvSpPr>
          <p:nvPr/>
        </p:nvSpPr>
        <p:spPr bwMode="auto">
          <a:xfrm>
            <a:off x="381000" y="152400"/>
            <a:ext cx="8382000" cy="1200329"/>
          </a:xfrm>
          <a:prstGeom prst="rect">
            <a:avLst/>
          </a:prstGeom>
          <a:noFill/>
          <a:ln w="9525">
            <a:noFill/>
            <a:miter lim="800000"/>
            <a:headEnd/>
            <a:tailEnd/>
          </a:ln>
        </p:spPr>
        <p:txBody>
          <a:bodyPr>
            <a:spAutoFit/>
          </a:bodyPr>
          <a:lstStyle/>
          <a:p>
            <a:pPr algn="ctr"/>
            <a:r>
              <a:rPr lang="en-US" sz="7200" b="0" dirty="0" smtClean="0">
                <a:solidFill>
                  <a:srgbClr val="FF0000"/>
                </a:solidFill>
                <a:effectLst>
                  <a:outerShdw blurRad="38100" dist="38100" dir="2700000" algn="tl">
                    <a:srgbClr val="000000">
                      <a:alpha val="43137"/>
                    </a:srgbClr>
                  </a:outerShdw>
                </a:effectLst>
                <a:latin typeface="BattleLines" pitchFamily="34" charset="0"/>
              </a:rPr>
              <a:t>God’s </a:t>
            </a:r>
            <a:r>
              <a:rPr lang="en-US" sz="7200" b="0" dirty="0">
                <a:solidFill>
                  <a:srgbClr val="FF0000"/>
                </a:solidFill>
                <a:effectLst>
                  <a:outerShdw blurRad="38100" dist="38100" dir="2700000" algn="tl">
                    <a:srgbClr val="000000">
                      <a:alpha val="43137"/>
                    </a:srgbClr>
                  </a:outerShdw>
                </a:effectLst>
                <a:latin typeface="BattleLines" pitchFamily="34" charset="0"/>
              </a:rPr>
              <a:t>guardrails </a:t>
            </a:r>
          </a:p>
        </p:txBody>
      </p:sp>
      <p:pic>
        <p:nvPicPr>
          <p:cNvPr id="5" name="Picture 4" descr="guardrail_right.jpg"/>
          <p:cNvPicPr>
            <a:picLocks noChangeAspect="1"/>
          </p:cNvPicPr>
          <p:nvPr/>
        </p:nvPicPr>
        <p:blipFill>
          <a:blip r:embed="rId3" cstate="print"/>
          <a:stretch>
            <a:fillRect/>
          </a:stretch>
        </p:blipFill>
        <p:spPr>
          <a:xfrm>
            <a:off x="4038600" y="3048000"/>
            <a:ext cx="2895600" cy="1017984"/>
          </a:xfrm>
          <a:prstGeom prst="rect">
            <a:avLst/>
          </a:prstGeom>
        </p:spPr>
      </p:pic>
      <p:pic>
        <p:nvPicPr>
          <p:cNvPr id="6" name="Picture 5" descr="guardrail_left.jpg"/>
          <p:cNvPicPr>
            <a:picLocks noChangeAspect="1"/>
          </p:cNvPicPr>
          <p:nvPr/>
        </p:nvPicPr>
        <p:blipFill>
          <a:blip r:embed="rId4" cstate="print"/>
          <a:stretch>
            <a:fillRect/>
          </a:stretch>
        </p:blipFill>
        <p:spPr>
          <a:xfrm>
            <a:off x="2819400" y="3048000"/>
            <a:ext cx="2895600" cy="1017984"/>
          </a:xfrm>
          <a:prstGeom prst="rect">
            <a:avLst/>
          </a:prstGeom>
        </p:spPr>
      </p:pic>
      <p:pic>
        <p:nvPicPr>
          <p:cNvPr id="8" name="Picture 5" descr="005_A_JuiceDrop"/>
          <p:cNvPicPr>
            <a:picLocks noChangeAspect="1" noChangeArrowheads="1"/>
          </p:cNvPicPr>
          <p:nvPr/>
        </p:nvPicPr>
        <p:blipFill>
          <a:blip r:embed="rId2" cstate="print"/>
          <a:srcRect/>
          <a:stretch>
            <a:fillRect/>
          </a:stretch>
        </p:blipFill>
        <p:spPr bwMode="auto">
          <a:xfrm>
            <a:off x="0" y="4114800"/>
            <a:ext cx="9144000" cy="2743200"/>
          </a:xfrm>
          <a:prstGeom prst="rect">
            <a:avLst/>
          </a:prstGeom>
          <a:noFill/>
        </p:spPr>
      </p:pic>
      <p:sp>
        <p:nvSpPr>
          <p:cNvPr id="9" name="TextBox 8"/>
          <p:cNvSpPr txBox="1"/>
          <p:nvPr/>
        </p:nvSpPr>
        <p:spPr>
          <a:xfrm>
            <a:off x="1371600" y="4648200"/>
            <a:ext cx="6477000" cy="1077218"/>
          </a:xfrm>
          <a:prstGeom prst="rect">
            <a:avLst/>
          </a:prstGeom>
          <a:solidFill>
            <a:srgbClr val="FFFFFF">
              <a:alpha val="50196"/>
            </a:srgbClr>
          </a:solidFill>
          <a:ln w="38100">
            <a:solidFill>
              <a:schemeClr val="bg1"/>
            </a:solidFill>
          </a:ln>
        </p:spPr>
        <p:txBody>
          <a:bodyPr wrap="square" rtlCol="0">
            <a:spAutoFit/>
          </a:bodyPr>
          <a:lstStyle/>
          <a:p>
            <a:pPr algn="ctr"/>
            <a:r>
              <a:rPr lang="en-US" sz="3200" dirty="0" smtClean="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rPr>
              <a:t>God’s guardrails keep us from ruining our lives</a:t>
            </a:r>
            <a:endParaRPr lang="en-US" sz="3200" b="0" dirty="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Documents and Settings\Sweet Kerrie\My Documents\My Pictures\FaithClipArt\Waiting\BlankOne.jpg"/>
          <p:cNvPicPr>
            <a:picLocks noChangeAspect="1" noChangeArrowheads="1"/>
          </p:cNvPicPr>
          <p:nvPr/>
        </p:nvPicPr>
        <p:blipFill>
          <a:blip r:embed="rId2" cstate="print"/>
          <a:srcRect/>
          <a:stretch>
            <a:fillRect/>
          </a:stretch>
        </p:blipFill>
        <p:spPr bwMode="auto">
          <a:xfrm>
            <a:off x="-304800" y="-228600"/>
            <a:ext cx="9753600" cy="7315200"/>
          </a:xfrm>
          <a:prstGeom prst="rect">
            <a:avLst/>
          </a:prstGeom>
          <a:noFill/>
          <a:ln w="9525">
            <a:noFill/>
            <a:miter lim="800000"/>
            <a:headEnd/>
            <a:tailEnd/>
          </a:ln>
        </p:spPr>
      </p:pic>
      <p:pic>
        <p:nvPicPr>
          <p:cNvPr id="3" name="Picture 2" descr="guardrail on curve.jpg"/>
          <p:cNvPicPr>
            <a:picLocks noChangeAspect="1"/>
          </p:cNvPicPr>
          <p:nvPr/>
        </p:nvPicPr>
        <p:blipFill>
          <a:blip r:embed="rId3" cstate="print"/>
          <a:stretch>
            <a:fillRect/>
          </a:stretch>
        </p:blipFill>
        <p:spPr>
          <a:xfrm rot="20934571">
            <a:off x="545746" y="1146772"/>
            <a:ext cx="7561045" cy="40315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asmask half pic.jpg"/>
          <p:cNvPicPr>
            <a:picLocks noChangeAspect="1"/>
          </p:cNvPicPr>
          <p:nvPr/>
        </p:nvPicPr>
        <p:blipFill>
          <a:blip r:embed="rId2" cstate="print"/>
          <a:stretch>
            <a:fillRect/>
          </a:stretch>
        </p:blipFill>
        <p:spPr>
          <a:xfrm>
            <a:off x="4057" y="0"/>
            <a:ext cx="9139943" cy="6858000"/>
          </a:xfrm>
          <a:prstGeom prst="rect">
            <a:avLst/>
          </a:prstGeom>
        </p:spPr>
      </p:pic>
      <p:sp>
        <p:nvSpPr>
          <p:cNvPr id="7170" name="TextBox 3"/>
          <p:cNvSpPr txBox="1">
            <a:spLocks noChangeArrowheads="1"/>
          </p:cNvSpPr>
          <p:nvPr/>
        </p:nvSpPr>
        <p:spPr bwMode="auto">
          <a:xfrm>
            <a:off x="1219200" y="1066800"/>
            <a:ext cx="4724400" cy="3539430"/>
          </a:xfrm>
          <a:prstGeom prst="rect">
            <a:avLst/>
          </a:prstGeom>
          <a:noFill/>
          <a:ln w="38100">
            <a:solidFill>
              <a:schemeClr val="bg1"/>
            </a:solidFill>
            <a:miter lim="800000"/>
            <a:headEnd/>
            <a:tailEnd/>
          </a:ln>
        </p:spPr>
        <p:txBody>
          <a:bodyPr wrap="square">
            <a:spAutoFit/>
          </a:bodyPr>
          <a:lstStyle/>
          <a:p>
            <a:r>
              <a:rPr lang="en-US" b="0" dirty="0">
                <a:solidFill>
                  <a:schemeClr val="bg1">
                    <a:lumMod val="85000"/>
                  </a:schemeClr>
                </a:solidFill>
                <a:effectLst>
                  <a:outerShdw blurRad="38100" dist="38100" dir="2700000" algn="tl">
                    <a:srgbClr val="000000">
                      <a:alpha val="43137"/>
                    </a:srgbClr>
                  </a:outerShdw>
                </a:effectLst>
                <a:latin typeface="Stencil" pitchFamily="82" charset="0"/>
              </a:rPr>
              <a:t>Proverbs </a:t>
            </a:r>
            <a:r>
              <a:rPr lang="en-US" b="0" dirty="0" smtClean="0">
                <a:solidFill>
                  <a:schemeClr val="bg1">
                    <a:lumMod val="85000"/>
                  </a:schemeClr>
                </a:solidFill>
                <a:effectLst>
                  <a:outerShdw blurRad="38100" dist="38100" dir="2700000" algn="tl">
                    <a:srgbClr val="000000">
                      <a:alpha val="43137"/>
                    </a:srgbClr>
                  </a:outerShdw>
                </a:effectLst>
                <a:latin typeface="Stencil" pitchFamily="82" charset="0"/>
              </a:rPr>
              <a:t>27:12               The </a:t>
            </a:r>
            <a:r>
              <a:rPr lang="en-US" b="0" dirty="0">
                <a:solidFill>
                  <a:schemeClr val="bg1">
                    <a:lumMod val="85000"/>
                  </a:schemeClr>
                </a:solidFill>
                <a:effectLst>
                  <a:outerShdw blurRad="38100" dist="38100" dir="2700000" algn="tl">
                    <a:srgbClr val="000000">
                      <a:alpha val="43137"/>
                    </a:srgbClr>
                  </a:outerShdw>
                </a:effectLst>
                <a:latin typeface="Stencil" pitchFamily="82" charset="0"/>
              </a:rPr>
              <a:t>prudent see danger and take refuge, </a:t>
            </a:r>
            <a:r>
              <a:rPr lang="en-US" b="0" dirty="0" smtClean="0">
                <a:solidFill>
                  <a:schemeClr val="bg1">
                    <a:lumMod val="85000"/>
                  </a:schemeClr>
                </a:solidFill>
                <a:effectLst>
                  <a:outerShdw blurRad="38100" dist="38100" dir="2700000" algn="tl">
                    <a:srgbClr val="000000">
                      <a:alpha val="43137"/>
                    </a:srgbClr>
                  </a:outerShdw>
                </a:effectLst>
                <a:latin typeface="Stencil" pitchFamily="82" charset="0"/>
              </a:rPr>
              <a:t>but </a:t>
            </a:r>
            <a:r>
              <a:rPr lang="en-US" b="0" dirty="0">
                <a:solidFill>
                  <a:schemeClr val="bg1">
                    <a:lumMod val="85000"/>
                  </a:schemeClr>
                </a:solidFill>
                <a:effectLst>
                  <a:outerShdw blurRad="38100" dist="38100" dir="2700000" algn="tl">
                    <a:srgbClr val="000000">
                      <a:alpha val="43137"/>
                    </a:srgbClr>
                  </a:outerShdw>
                </a:effectLst>
                <a:latin typeface="Stencil" pitchFamily="82" charset="0"/>
              </a:rPr>
              <a:t>the simple keep going and pay the penalty</a:t>
            </a:r>
            <a:r>
              <a:rPr lang="en-US" b="0" dirty="0" smtClean="0">
                <a:solidFill>
                  <a:schemeClr val="bg1">
                    <a:lumMod val="85000"/>
                  </a:schemeClr>
                </a:solidFill>
                <a:effectLst>
                  <a:outerShdw blurRad="38100" dist="38100" dir="2700000" algn="tl">
                    <a:srgbClr val="000000">
                      <a:alpha val="43137"/>
                    </a:srgbClr>
                  </a:outerShdw>
                </a:effectLst>
                <a:latin typeface="Stencil" pitchFamily="82" charset="0"/>
              </a:rPr>
              <a:t>. (NIV) </a:t>
            </a:r>
            <a:endParaRPr lang="en-US" b="0" dirty="0">
              <a:solidFill>
                <a:schemeClr val="bg1">
                  <a:lumMod val="85000"/>
                </a:schemeClr>
              </a:solidFill>
              <a:effectLst>
                <a:outerShdw blurRad="38100" dist="38100" dir="2700000" algn="tl">
                  <a:srgbClr val="000000">
                    <a:alpha val="43137"/>
                  </a:srgbClr>
                </a:outerShdw>
              </a:effectLst>
              <a:latin typeface="Stencil" pitchFamily="82" charset="0"/>
            </a:endParaRPr>
          </a:p>
        </p:txBody>
      </p:sp>
    </p:spTree>
  </p:cSld>
  <p:clrMapOvr>
    <a:masterClrMapping/>
  </p:clrMapOvr>
  <p:transition spd="slow">
    <p:newsfla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1.bp.blogspot.com/-XF52NH5hzCw/TWVAXuNaNjI/AAAAAAAAATk/1vydq1N8PXk/s320/friends.png">
            <a:hlinkClick r:id="rId2"/>
          </p:cNvPr>
          <p:cNvPicPr>
            <a:picLocks noChangeAspect="1" noChangeArrowheads="1"/>
          </p:cNvPicPr>
          <p:nvPr/>
        </p:nvPicPr>
        <p:blipFill>
          <a:blip r:embed="rId3" cstate="print"/>
          <a:srcRect/>
          <a:stretch>
            <a:fillRect/>
          </a:stretch>
        </p:blipFill>
        <p:spPr bwMode="auto">
          <a:xfrm>
            <a:off x="1676400" y="1676400"/>
            <a:ext cx="6019800" cy="4345546"/>
          </a:xfrm>
          <a:prstGeom prst="rect">
            <a:avLst/>
          </a:prstGeom>
          <a:noFill/>
        </p:spPr>
      </p:pic>
      <p:sp>
        <p:nvSpPr>
          <p:cNvPr id="2" name="TextBox 1"/>
          <p:cNvSpPr txBox="1"/>
          <p:nvPr/>
        </p:nvSpPr>
        <p:spPr>
          <a:xfrm>
            <a:off x="1295400" y="381000"/>
            <a:ext cx="6705600" cy="1754326"/>
          </a:xfrm>
          <a:prstGeom prst="rect">
            <a:avLst/>
          </a:prstGeom>
          <a:noFill/>
        </p:spPr>
        <p:txBody>
          <a:bodyPr wrap="square" rtlCol="0">
            <a:spAutoFit/>
          </a:bodyPr>
          <a:lstStyle/>
          <a:p>
            <a:pPr algn="ctr"/>
            <a:r>
              <a:rPr lang="en-US" sz="5400" dirty="0" smtClean="0">
                <a:effectLst>
                  <a:outerShdw blurRad="38100" dist="38100" dir="2700000" algn="tl">
                    <a:srgbClr val="000000">
                      <a:alpha val="43137"/>
                    </a:srgbClr>
                  </a:outerShdw>
                </a:effectLst>
                <a:latin typeface="Mufferaw" pitchFamily="66" charset="0"/>
                <a:ea typeface="Tahoma" pitchFamily="34" charset="0"/>
                <a:cs typeface="Mufferaw" pitchFamily="66" charset="0"/>
              </a:rPr>
              <a:t>Guardrails  </a:t>
            </a:r>
            <a:r>
              <a:rPr lang="en-US" sz="5400" dirty="0">
                <a:effectLst>
                  <a:outerShdw blurRad="38100" dist="38100" dir="2700000" algn="tl">
                    <a:srgbClr val="000000">
                      <a:alpha val="43137"/>
                    </a:srgbClr>
                  </a:outerShdw>
                </a:effectLst>
                <a:latin typeface="Mufferaw" pitchFamily="66" charset="0"/>
                <a:ea typeface="Tahoma" pitchFamily="34" charset="0"/>
                <a:cs typeface="Mufferaw" pitchFamily="66" charset="0"/>
              </a:rPr>
              <a:t>A</a:t>
            </a:r>
            <a:r>
              <a:rPr lang="en-US" sz="5400" dirty="0" smtClean="0">
                <a:effectLst>
                  <a:outerShdw blurRad="38100" dist="38100" dir="2700000" algn="tl">
                    <a:srgbClr val="000000">
                      <a:alpha val="43137"/>
                    </a:srgbClr>
                  </a:outerShdw>
                </a:effectLst>
                <a:latin typeface="Mufferaw" pitchFamily="66" charset="0"/>
                <a:ea typeface="Tahoma" pitchFamily="34" charset="0"/>
                <a:cs typeface="Mufferaw" pitchFamily="66" charset="0"/>
              </a:rPr>
              <a:t>round Relationships</a:t>
            </a:r>
            <a:endParaRPr lang="en-US" sz="5400" dirty="0">
              <a:effectLst>
                <a:outerShdw blurRad="38100" dist="38100" dir="2700000" algn="tl">
                  <a:srgbClr val="000000">
                    <a:alpha val="43137"/>
                  </a:srgbClr>
                </a:outerShdw>
              </a:effectLst>
              <a:latin typeface="Mufferaw" pitchFamily="66" charset="0"/>
              <a:ea typeface="Tahoma" pitchFamily="34" charset="0"/>
              <a:cs typeface="Mufferaw" pitchFamily="66" charset="0"/>
            </a:endParaRPr>
          </a:p>
        </p:txBody>
      </p:sp>
      <p:pic>
        <p:nvPicPr>
          <p:cNvPr id="4" name="Picture 3" descr="guardrail_right.jpg"/>
          <p:cNvPicPr>
            <a:picLocks noChangeAspect="1"/>
          </p:cNvPicPr>
          <p:nvPr/>
        </p:nvPicPr>
        <p:blipFill>
          <a:blip r:embed="rId4" cstate="print"/>
          <a:stretch>
            <a:fillRect/>
          </a:stretch>
        </p:blipFill>
        <p:spPr>
          <a:xfrm>
            <a:off x="3733800" y="5791200"/>
            <a:ext cx="2895600" cy="1017984"/>
          </a:xfrm>
          <a:prstGeom prst="rect">
            <a:avLst/>
          </a:prstGeom>
        </p:spPr>
      </p:pic>
      <p:pic>
        <p:nvPicPr>
          <p:cNvPr id="5" name="Picture 4" descr="guardrail_left.jpg"/>
          <p:cNvPicPr>
            <a:picLocks noChangeAspect="1"/>
          </p:cNvPicPr>
          <p:nvPr/>
        </p:nvPicPr>
        <p:blipFill>
          <a:blip r:embed="rId5" cstate="print"/>
          <a:stretch>
            <a:fillRect/>
          </a:stretch>
        </p:blipFill>
        <p:spPr>
          <a:xfrm>
            <a:off x="2514600" y="5791200"/>
            <a:ext cx="2895600" cy="1017984"/>
          </a:xfrm>
          <a:prstGeom prst="rect">
            <a:avLst/>
          </a:prstGeom>
        </p:spPr>
      </p:pic>
    </p:spTree>
  </p:cSld>
  <p:clrMapOvr>
    <a:masterClrMapping/>
  </p:clrMapOvr>
  <p:transition spd="slow">
    <p:cover dir="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020_A_JuiceDro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TextBox 1"/>
          <p:cNvSpPr txBox="1"/>
          <p:nvPr/>
        </p:nvSpPr>
        <p:spPr>
          <a:xfrm>
            <a:off x="304800" y="105757"/>
            <a:ext cx="8458200" cy="3247043"/>
          </a:xfrm>
          <a:prstGeom prst="rect">
            <a:avLst/>
          </a:prstGeom>
          <a:solidFill>
            <a:srgbClr val="EEECE1">
              <a:alpha val="60000"/>
            </a:srgbClr>
          </a:solidFill>
        </p:spPr>
        <p:txBody>
          <a:bodyPr wrap="square" rtlCol="0">
            <a:spAutoFit/>
          </a:bodyPr>
          <a:lstStyle/>
          <a:p>
            <a:pPr algn="ctr"/>
            <a:r>
              <a:rPr lang="en-US" sz="7500" dirty="0" smtClean="0">
                <a:solidFill>
                  <a:srgbClr val="00B050"/>
                </a:solidFill>
                <a:latin typeface="Currency" pitchFamily="2" charset="0"/>
              </a:rPr>
              <a:t>Guardrails</a:t>
            </a:r>
            <a:r>
              <a:rPr lang="en-US" sz="5500" dirty="0" smtClean="0">
                <a:solidFill>
                  <a:srgbClr val="00B050"/>
                </a:solidFill>
                <a:latin typeface="Currency" pitchFamily="2" charset="0"/>
              </a:rPr>
              <a:t> Around </a:t>
            </a:r>
            <a:r>
              <a:rPr lang="en-US" sz="7500" dirty="0" smtClean="0">
                <a:solidFill>
                  <a:srgbClr val="00B050"/>
                </a:solidFill>
                <a:latin typeface="Currency" pitchFamily="2" charset="0"/>
              </a:rPr>
              <a:t>Finances</a:t>
            </a:r>
            <a:endParaRPr lang="en-US" sz="7500" dirty="0">
              <a:solidFill>
                <a:srgbClr val="00B050"/>
              </a:solidFill>
              <a:latin typeface="Currency" pitchFamily="2" charset="0"/>
            </a:endParaRPr>
          </a:p>
        </p:txBody>
      </p:sp>
      <p:pic>
        <p:nvPicPr>
          <p:cNvPr id="6" name="Picture 5" descr="bills 3.jpg"/>
          <p:cNvPicPr>
            <a:picLocks noChangeAspect="1"/>
          </p:cNvPicPr>
          <p:nvPr/>
        </p:nvPicPr>
        <p:blipFill>
          <a:blip r:embed="rId3" cstate="print"/>
          <a:stretch>
            <a:fillRect/>
          </a:stretch>
        </p:blipFill>
        <p:spPr>
          <a:xfrm>
            <a:off x="2286000" y="2971800"/>
            <a:ext cx="4546600" cy="3773678"/>
          </a:xfrm>
          <a:prstGeom prst="ellipse">
            <a:avLst/>
          </a:prstGeom>
          <a:ln>
            <a:noFill/>
          </a:ln>
          <a:effectLst>
            <a:softEdge rad="112500"/>
          </a:effectLst>
        </p:spPr>
      </p:pic>
    </p:spTree>
  </p:cSld>
  <p:clrMapOvr>
    <a:masterClrMapping/>
  </p:clrMapOvr>
  <p:transition spd="slow">
    <p:pull dir="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fall.jpg"/>
          <p:cNvPicPr>
            <a:picLocks noChangeAspect="1"/>
          </p:cNvPicPr>
          <p:nvPr/>
        </p:nvPicPr>
        <p:blipFill>
          <a:blip r:embed="rId2" cstate="print"/>
          <a:stretch>
            <a:fillRect/>
          </a:stretch>
        </p:blipFill>
        <p:spPr>
          <a:xfrm>
            <a:off x="2028" y="0"/>
            <a:ext cx="9139943" cy="6858000"/>
          </a:xfrm>
          <a:prstGeom prst="rect">
            <a:avLst/>
          </a:prstGeom>
        </p:spPr>
      </p:pic>
      <p:sp>
        <p:nvSpPr>
          <p:cNvPr id="8" name="Rounded Rectangle 7"/>
          <p:cNvSpPr/>
          <p:nvPr/>
        </p:nvSpPr>
        <p:spPr bwMode="auto">
          <a:xfrm>
            <a:off x="1066800" y="381000"/>
            <a:ext cx="6934200" cy="914400"/>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chemeClr val="tx1"/>
              </a:solidFill>
              <a:effectLst/>
              <a:latin typeface="Tahoma" pitchFamily="34" charset="0"/>
            </a:endParaRPr>
          </a:p>
        </p:txBody>
      </p:sp>
      <p:sp>
        <p:nvSpPr>
          <p:cNvPr id="2050" name="TextBox 3"/>
          <p:cNvSpPr txBox="1">
            <a:spLocks noChangeArrowheads="1"/>
          </p:cNvSpPr>
          <p:nvPr/>
        </p:nvSpPr>
        <p:spPr bwMode="auto">
          <a:xfrm>
            <a:off x="609600" y="381000"/>
            <a:ext cx="7772400" cy="938719"/>
          </a:xfrm>
          <a:prstGeom prst="rect">
            <a:avLst/>
          </a:prstGeom>
          <a:noFill/>
          <a:ln w="9525">
            <a:noFill/>
            <a:miter lim="800000"/>
            <a:headEnd/>
            <a:tailEnd/>
          </a:ln>
        </p:spPr>
        <p:txBody>
          <a:bodyPr wrap="square">
            <a:spAutoFit/>
          </a:bodyPr>
          <a:lstStyle/>
          <a:p>
            <a:pPr algn="ctr"/>
            <a:r>
              <a:rPr lang="en-US" sz="5500" b="0" dirty="0">
                <a:solidFill>
                  <a:srgbClr val="FFFF00"/>
                </a:solidFill>
                <a:latin typeface="Tall Paul" pitchFamily="2" charset="0"/>
              </a:rPr>
              <a:t>Guardrails Around Our Attitudes</a:t>
            </a:r>
          </a:p>
        </p:txBody>
      </p:sp>
      <p:sp>
        <p:nvSpPr>
          <p:cNvPr id="2051" name="Rectangle 3"/>
          <p:cNvSpPr>
            <a:spLocks noChangeArrowheads="1"/>
          </p:cNvSpPr>
          <p:nvPr/>
        </p:nvSpPr>
        <p:spPr bwMode="auto">
          <a:xfrm>
            <a:off x="3335055" y="2241536"/>
            <a:ext cx="2590800" cy="2492820"/>
          </a:xfrm>
          <a:prstGeom prst="rect">
            <a:avLst/>
          </a:prstGeom>
          <a:solidFill>
            <a:srgbClr val="FF0000"/>
          </a:solidFill>
          <a:ln w="9525" algn="in">
            <a:solidFill>
              <a:srgbClr val="FF0000"/>
            </a:solid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sp>
        <p:nvSpPr>
          <p:cNvPr id="2052" name="Rectangle 4"/>
          <p:cNvSpPr>
            <a:spLocks noChangeArrowheads="1"/>
          </p:cNvSpPr>
          <p:nvPr/>
        </p:nvSpPr>
        <p:spPr bwMode="auto">
          <a:xfrm rot="-1403287">
            <a:off x="3170289" y="2242173"/>
            <a:ext cx="2561714" cy="2364160"/>
          </a:xfrm>
          <a:prstGeom prst="rect">
            <a:avLst/>
          </a:prstGeom>
          <a:solidFill>
            <a:srgbClr val="FFCC33"/>
          </a:solidFill>
          <a:ln w="9525" algn="in">
            <a:solidFill>
              <a:srgbClr val="FFCC33"/>
            </a:solid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sp>
        <p:nvSpPr>
          <p:cNvPr id="2053" name="Rectangle 5"/>
          <p:cNvSpPr>
            <a:spLocks noChangeArrowheads="1"/>
          </p:cNvSpPr>
          <p:nvPr/>
        </p:nvSpPr>
        <p:spPr bwMode="auto">
          <a:xfrm rot="1550724">
            <a:off x="3063194" y="2506851"/>
            <a:ext cx="1985617" cy="2199546"/>
          </a:xfrm>
          <a:prstGeom prst="rect">
            <a:avLst/>
          </a:prstGeom>
          <a:solidFill>
            <a:srgbClr val="33CC33"/>
          </a:solidFill>
          <a:ln w="9525" algn="in">
            <a:solidFill>
              <a:srgbClr val="33CC33"/>
            </a:solid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sp>
        <p:nvSpPr>
          <p:cNvPr id="2054" name="Rectangle 6"/>
          <p:cNvSpPr>
            <a:spLocks noChangeArrowheads="1"/>
          </p:cNvSpPr>
          <p:nvPr/>
        </p:nvSpPr>
        <p:spPr bwMode="auto">
          <a:xfrm>
            <a:off x="3639855" y="2165336"/>
            <a:ext cx="1985617" cy="2199547"/>
          </a:xfrm>
          <a:prstGeom prst="rect">
            <a:avLst/>
          </a:prstGeom>
          <a:solidFill>
            <a:srgbClr val="0000FF"/>
          </a:solidFill>
          <a:ln w="9525" algn="in">
            <a:solidFill>
              <a:srgbClr val="0000FF"/>
            </a:solid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sp>
        <p:nvSpPr>
          <p:cNvPr id="2055" name="Text Box 7"/>
          <p:cNvSpPr txBox="1">
            <a:spLocks noChangeArrowheads="1"/>
          </p:cNvSpPr>
          <p:nvPr/>
        </p:nvSpPr>
        <p:spPr bwMode="auto">
          <a:xfrm>
            <a:off x="3716055" y="2470136"/>
            <a:ext cx="1886337" cy="879819"/>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000" b="0" i="0" u="none" strike="noStrike" cap="none" normalizeH="0" baseline="0" dirty="0" smtClean="0">
                <a:ln>
                  <a:noFill/>
                </a:ln>
                <a:solidFill>
                  <a:srgbClr val="FFFFFF"/>
                </a:solidFill>
                <a:effectLst/>
                <a:latin typeface="Cooper Black" pitchFamily="18" charset="0"/>
              </a:rPr>
              <a:t>Attitude</a:t>
            </a:r>
            <a:endParaRPr kumimoji="0" lang="en-US" sz="3000" b="1" i="0" u="none" strike="noStrike" cap="none" normalizeH="0" baseline="0" dirty="0" smtClean="0">
              <a:ln>
                <a:noFill/>
              </a:ln>
              <a:solidFill>
                <a:schemeClr val="tx1"/>
              </a:solidFill>
              <a:effectLst/>
              <a:latin typeface="Tahoma"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669</TotalTime>
  <Words>1095</Words>
  <Application>Microsoft Office PowerPoint</Application>
  <PresentationFormat>On-screen Show (4:3)</PresentationFormat>
  <Paragraphs>107</Paragraphs>
  <Slides>35</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35</vt:i4>
      </vt:variant>
    </vt:vector>
  </HeadingPairs>
  <TitlesOfParts>
    <vt:vector size="50" baseType="lpstr">
      <vt:lpstr>Arial</vt:lpstr>
      <vt:lpstr>Tahoma</vt:lpstr>
      <vt:lpstr>Tall Paul</vt:lpstr>
      <vt:lpstr>BattleLines</vt:lpstr>
      <vt:lpstr>Stencil</vt:lpstr>
      <vt:lpstr>Mufferaw</vt:lpstr>
      <vt:lpstr>Currency</vt:lpstr>
      <vt:lpstr>Cooper Black</vt:lpstr>
      <vt:lpstr>Maiandra GD</vt:lpstr>
      <vt:lpstr>Flick Bold Hollow</vt:lpstr>
      <vt:lpstr>Moria</vt:lpstr>
      <vt:lpstr>Sketchy</vt:lpstr>
      <vt:lpstr>Starcraft</vt:lpstr>
      <vt:lpstr>UTIS</vt: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Charlestown Rd</dc:creator>
  <cp:lastModifiedBy>Roger Shouse</cp:lastModifiedBy>
  <cp:revision>644</cp:revision>
  <dcterms:created xsi:type="dcterms:W3CDTF">2008-05-20T18:14:05Z</dcterms:created>
  <dcterms:modified xsi:type="dcterms:W3CDTF">2012-08-21T14:26:10Z</dcterms:modified>
</cp:coreProperties>
</file>